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0AE6-A72C-4AA6-88D8-A7F14BCB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AC4A0-BF34-44D1-BFDB-AE92EDBC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9CA0B-3C42-40E6-AF92-0A4FE939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57BB0-013C-4935-A7CA-F28F9580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4231C-A317-4EF1-8FB2-22A2C9CF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8F4E4-51A4-4EFD-941E-A6CB85E91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6EDD8-6D7C-4638-BC80-A521F47A1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C54DC-D744-4149-88EC-4B7D3CE46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4CCF8-6CD3-4753-ADDC-B74D6382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5BC55-14F7-40C9-A612-3498500E3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5CF86-4D45-464F-AE64-80B61302A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1110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肾病综合症护理查房范文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83" r="32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94" r="287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肾病综合症是一种由多种原因引起的肾脏疾病，以大量蛋白尿、低蛋白血症、高脂血症和水肿为主要特征。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肾病综合症病程较长，容易反复发作，需要长期治疗和管理。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肾病综合症的病理机制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肾小球滤过屏障受损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肾病综合症时，肾小球滤过膜受损，导致蛋白质滤过增加，形成蛋白尿。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肾病综合症与免疫系统异常有关，患者免疫功能紊乱，导致肾脏损伤。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部分肾病综合症患者存在遗传倾向，家族中有类似疾病史者患病风险较高。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肾病综合症患者常出现不同程度的水肿，多从下肢开始，逐渐累及全身。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患者尿液中出现大量蛋白质，表现为尿液浑浊、泡沫增多。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血浆中脂质水平异常升高，可引起肥胖、心血管疾病等。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如食欲不振、乏力、贫血等。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肾病综合症的症状表现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肾病综合症的护理要点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保证充足的休息，避免过度劳累，根据病情适当安排活动量。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保持室内空气流通，注意个人卫生，避免接触感染源。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定期测量体重、血压，记录尿量、尿蛋白等指标，及时发现病情变化。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低盐饮食，每日盐摄入量不超过3克。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84" r="1838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根据肾功能状况，适量摄入优质蛋白质，如鱼、瘦肉等。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适量蛋白质摄入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保证维生素和矿物质的摄入。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多摄入蔬菜水果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向患者及家属介绍肾病综合症的相关知识，提高认知水平。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与患者及家属建立信任关系，促进沟通与交流。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及时发现患者的焦虑、抑郁等情绪问题，给予心理支持。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高血压的预防与护理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定期监测血压，遵医嘱使用降压药物，控制血压在正常范围。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感染的预防与护理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保持皮肤、口腔、呼吸道等部位的清洁卫生，预防感染。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血栓的预防与护理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适当运动，避免长时间卧床，遵医嘱使用抗凝药物。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肾病综合症的康复指导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https://d.book118.com/986111110110010033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2024-09-02T00:24:02.070</cp:lastPrinted>
  <dcterms:created xsi:type="dcterms:W3CDTF">2024-09-01T16:24:02Z</dcterms:created>
  <dcterms:modified xsi:type="dcterms:W3CDTF">2024-09-01T16:24:04Z</dcterms:modified>
</cp:coreProperties>
</file>