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785A3-CA54-4BC1-A23A-FD53FF6A3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3489E-0D72-4726-8C4B-E384B1BC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B3C57-F811-4679-A17A-1D8F0B230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01B20-8E3E-49C4-AC7F-92115F2C8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42807-3F1B-423F-A89D-5F8A64FB4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46DFB-8FF1-4893-81D9-7EB71BF87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130A00-A90A-46D9-8996-487E51A1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6E3C0-F317-49D3-A59D-7A4F1E579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F46766-5BD0-4904-853B-77476FD5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64219-2468-4CA4-A446-BE0471AAA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652835-A5AD-495C-AB9D-3C0E8FEF5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1111512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农业局年度政务公开总结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农业局政务公开情况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农业局政务公开成效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60" b="4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公开的目的和意义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提高政府透明度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农业局通过政务公开，将工作情况、决策过程等信息向公众公开，增强了政府工作的透明度，有助于提高公众对政府工作的信任度。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保障公民知情权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政务公开是保障公民知情权的重要途径，公民有权了解政府的工作情况，并对政府工作进行监督。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促进科学决策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政务公开有利于广泛吸纳社会各界的意见和建议，促进政府决策的科学化和民主化。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009" b="2009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农业局将及时发布农业政策法规，方便公众了解和遵守相关规定。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农业政策法规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农业局的规划计划、项目安排等信息将向公众公开，以便公众了解农业局的工作重点和方向。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农业规划计划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农业局将发布农业统计数据，包括农业生产、农产品价格、农民收入等方面的数据，以便公众了解农业发展情况。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农业统计数据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农业局将公开农业科技推广项目、科技成果等方面的信息，促进农业科技创新和成果转化。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农业科技推广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公开的范围和内容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农业局政务公开情况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农业政策公开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农业局在制定农业政策时，会通过官方网站、新闻媒体等渠道公开征求意见，确保政策制定过程的透明度。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农业政策宣传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农业局积极开展农业政策宣传活动，通过现场宣讲、媒体采访等方式，向广大农民和农业企业宣传农业政策，提高政策知晓率。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2" r="80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农业局在开展农业项目时，会将项目招标信息通过官方网站、招标平台等渠道向社会公开，确保公平竞争。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农业局及时公布农业项目的实施情况，包括项目进度、资金使用等情况，接受社会监督。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农业项目公开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项目招标公告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农业局在分配农业资金时，会通过官方网站、新闻媒体等渠道向社会公开资金分配情况，确保资金分配的公平、公正。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资金分配情况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农业局会定期公布农业资金的使用情况，包括资金用途、使用效果等，接受社会监督和评估。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资金使用情况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农业资金公开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农业生产数据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农业局通过官方网站、新闻媒体等渠道定期公布农业生产数据，包括农产品产量、农业生产形势等，为公众提供信息服务。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农业安全信息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农业局及时发布农业安全信息，包括农产品质量安全监测、动植物疫情预警等信息，保障公众健康和农业生产安全。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农业信息公示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农业局政务公开成效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https://d.book118.com/986111115120010044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2024-09-12T21:14:33.727</cp:lastPrinted>
  <dcterms:created xsi:type="dcterms:W3CDTF">2024-09-12T13:14:33Z</dcterms:created>
  <dcterms:modified xsi:type="dcterms:W3CDTF">2024-09-12T13:14:35Z</dcterms:modified>
</cp:coreProperties>
</file>