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C40701-6720-40B4-8405-2244B66BFA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239756-939B-409C-9082-D9AF8E3558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E33ECD-A78D-499A-B0FA-853398C017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F1CCB1-4F26-41ED-B95E-9BE3648837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88CCDBF-430D-4719-9A3B-2A96B0CFB2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F5B544E-6433-48BF-AEF2-C8ACAFCDAC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7849021-3A0E-4430-AB64-4BD4EC204C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7CEDF2-3264-45EF-BDC3-9DFCBFBE0A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1B143E-AF70-4DF1-A1A8-86B7376F33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F90ED4-F72E-4798-86C8-6B8CDCD1B2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CFFCAF-8001-4F6D-AF3F-25655BE323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6112054055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《选主元消去法》PPT课件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基础知识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选主元消去法的原理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选主元消去法的实现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选主元消去法的应用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653" r="3265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课程简介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本课程将介绍选主元消去法的原理、算法步骤和实现过程，以及算法的优缺点和适用范围。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选主元消去法是一种线性方程组的数值求解方法，通过选择合适的主元，采用消去法逐步求解方程组。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课程目标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掌握选主元消去法的原理和算法步骤。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学会使用选主元消去法求解线性方程组。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理解选主元消去法的优缺点和适用范围，能够根据实际情况选择合适的数值求解方法。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比较不同数值求解方法的优缺点，提高在实际问题中选择合适方法的能力。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深入理解选主元消去法的原理，掌握算法步骤。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通过实际案例和练习题，熟悉选主元消去法的应用和实现过程。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学习方法建议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基础知识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线性方程组的解法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通过一定的数学方法，求解线性方程组，得到未知数的值。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线性方程组的解的性质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理解解的唯一性、存在性和稳定性等性质，是解决线性方程组的基础。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线性方程组的概念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线性方程组是由一组线性方程组成的数学模型，描述了多个变量之间的线性关系。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t="694" b="694"/>
          <a:stretch>
            <a:fillRect/>
          </a:stretch>
        </p:blipFill>
        <p:spPr>
          <a:xfrm>
            <a:off x="641457" y="1883900"/>
            <a:ext cx="3722789" cy="3671085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线性方程组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高斯消元法是一种求解线性方程组的数学方法，通过消元和回代的过程，逐步将方程组化简为一组一元一次方程，从而求解未知数。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高斯消元法的概念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包括将增广矩阵转化为上三角矩阵、回代求解等步骤，需要掌握每个步骤的具体操作和原理。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高斯消元法的步骤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高斯消元法对于某些特殊情况可能不适用，例如当系数矩阵存在多个解或无解时，需要采用其他方法进行求解。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高斯消元法的限制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高斯消元法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主元选择的概念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在选主元消去法中，主元选择是关键的一步，通过选择适当的主元，可以保证消元过程的稳定性和可靠性。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主元选择的原则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选择绝对值最大或次大的元素作为主元，可以减小计算误差和提高方法的稳定性。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主元选择的方法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可以采用自然选择法、最小二乘法、最大最小法等方法进行主元选择，根据具体情况选择合适的方法可以提高计算效率和精度。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主元选择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选主元消去法的原理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算法概述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选主元消去法是一种用于解线性方程组的数值计算方法。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它通过选择合适的主元，将系数矩阵进行一系列行变换，将方程组转化为上三角或下三角形式，从而求解未知数。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步骤1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选择主元。在方程组的增广矩阵中找到绝对值最大的元素作为主元。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步骤2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进行行变换。使用行变换将主元所在的行和列变为上三角或下三角形式。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步骤3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求解未知数。根据上三角或下三角矩阵的元素，计算出方程组的解。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算法步骤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特点1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稳定性好。选主元消去法在计算过程中能够保持数值稳定，减少误差积累。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适用范围广。该算法适用于各种类型的线性方程组，包括超定、欠定和恰定方程组。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特点3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易于编程实现。选主元消去法的算法步骤相对简单，易于编写计算机程序实现。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算法特点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选主元消去法的实现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https://d.book118.com/986112054055010042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2024-09-09T16:35:07.099</cp:lastPrinted>
  <dcterms:created xsi:type="dcterms:W3CDTF">2024-09-09T08:35:07Z</dcterms:created>
  <dcterms:modified xsi:type="dcterms:W3CDTF">2024-09-09T08:35:09Z</dcterms:modified>
</cp:coreProperties>
</file>