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33697-F46D-4643-89AF-62953C61A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8AD5F-BD86-4A05-9B44-72C440E2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74731-ABF7-4F91-8DD2-99F82C37A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F9E61-4DD0-4E8C-930C-C6E1EAF43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91A06-8317-467C-8517-6E1C313C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873DEF-B4D9-4AB6-863B-1F880C66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C99129-0364-4621-B4D3-388C7D2E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AD5EA-8156-4815-A2CB-6D332F86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A293B-C660-4B91-BDF6-A672E862F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F9ED4-B7A1-45DE-8EE0-AD1B7B749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F4C19-F02B-448F-A85F-2015E0827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2243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《建筑专业介绍》ppt课件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建筑专业核心课程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建筑专业实践与项目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建筑专业是一门研究建筑设计和建造的学科，涉及建筑设计、结构设计、环境设计等多个方面。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建筑专业需要不断探索新的设计理念和建造技术，以满足社会发展和人们的需求。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综合性强、实践性强、创新性强。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建筑专业需要综合运用艺术、科学、技术等多个领域的知识，进行建筑设计。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建筑专业强调实践操作能力，需要掌握绘图、模型制作等技能。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古代建筑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近代建筑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现代建筑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未来建筑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建筑专业的历史与发展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古代建筑以木结构和石结构为主，风格独特，代表作品有金字塔、古罗马斗兽场等。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近代建筑注重功能性和实用性，大量使用钢铁、混凝土等材料，代表作品有埃菲尔铁塔、纽约帝国大厦等。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现代建筑强调个性化和多元化，注重绿色环保和可持续发展，代表作品有悉尼歌剧院、上海中心大厦等。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未来建筑将更加注重智能化和数字化，采用新型材料和建造技术，代表作品有未来主义建筑、3D打印建筑等。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建筑专业的分类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建筑设计、结构设计、环境设计等。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随着城市化进程的加速和人们生活水平的提高，建筑行业市场需求不断增长，就业前景广阔。毕业生可从事建筑设计、施工管理、房地产营销等方面的工作。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建筑专业的分类与就业前景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建筑结构与材料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总结词：理解建筑结构与材料是建筑专业的基础，掌握各种常见结构形式和材料特性是建筑师的基本素养。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建筑结构形式多样，包括木结构、钢结构、混凝土结构等，每种结构都有其独特的优点和适用范围。同时，建筑材料也是多种多样，从传统的砖、石、木到现代的玻璃、钢铁、混凝土等，每种材料都有其独特的物理和化学特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总结词：了解各种建筑结构的特点和适用范围，掌握常见建筑材料的性能和用途，是建筑师在设计过程中选择合适结构和材料的关键。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建筑设计中，选择合适的结构和材料非常重要。例如，对于需要承受重力的建筑，混凝土结构是一个不错的选择；而对于需要轻盈、通透的建筑，钢结构或木结构则更为合适。同时，对于不同的建筑材料，其适用范围也不同。例如，砖石适合用于建造承重墙，而玻璃则适合用于需要采光和透视的场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建筑设计与美学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总结词：建筑设计不仅关注建筑的功能和结构，还需要考虑美学因素，使建筑在满足实用需求的同时，也能给人以美的享受。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建筑设计需要考虑的因素非常多，包括空间布局、流线组织、立面造型等。同时，还需要结合美学的原则，如对称、均衡、节奏等，使建筑在视觉上更加和谐、美观。此外，建筑美学也是文化、历史和艺术的体现，不同的文化和历史背景下，会产生不同的建筑风格和美学观念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总结词：了解不同文化、历史背景下的建筑风格和美学观念，掌握建筑设计的基本原则和方法，是建筑师在实践中不断提高自身设计水平的关键。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实践中，建筑师需要不断学习、借鉴和研究各种优秀的建筑作品，从中汲取灵感和经验。同时，也需要关注社会和文化的变化，了解人们对于建筑的需求和期望，从而更好地满足人们对于美好生活的追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建筑物理与环境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总结词：建筑物理与环境是相辅相成的两个方面，建筑物理关注的是建筑本身的性能和特点，而环境则关注的是建筑与周围环境的相互影响。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建筑物理主要研究的是建筑的隔热、保温、隔声、采光等方面的性能。一个优秀的建筑作品不仅需要具备良好的结构性能和美学价值，还需要具备优良的物理性能，能够为人们提供舒适、健康的生活环境。同时，建筑与周围环境的相互影响也不可忽视。例如，建筑的布局和朝向会影响到周围环境的通风和采光；而周围环境的气候、地形等因素也会对建筑的布局和设计产生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总结词：掌握建筑物理与环境的基本原理和方法，了解不同气候、地形等条件下建筑的布局和设计要点，是建筑师在实际工作中需要考虑的重要因素。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实践中，建筑师需要根据项目的具体情况进行综合考虑。例如，在炎热地区需要考虑建筑的隔热性能和通风问题；而在寒冷地区则需要考虑建筑的保温性能和采暖问题。同时，也需要结合当地的文化和传统习惯进行设计，使建筑能够更好地融入当地的环境和文化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遵守相关规范与法规是每个建筑师必须履行的职责，以确保所设计的建筑物安全合法并符合相关标准。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过程中需要遵守的规范与法规众多，包括但不限于建筑规范、消防规范、环保法规等。这些规范与法规对于建筑物的安全、质量、功能等方面都有明确的要求和标准。建筑师必须充分了解并严格遵守这些规范与法规，以确保所设计的建筑物能够顺利通过相关审批并安全投入使用。同时，遵守规范与法规也有助于保障业主和使用者的权益，避免因违反规定而引发的法律纠纷和经济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建筑规范与法规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熟悉相关规范与法规的要求和标准，掌握相关审批流程和手续，是建筑师在实际工作中必须具备的基本素质。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技术的进步，规范与法规也在不断更新和完善。因此，建筑师需要随时关注相关法规的动态，及时了解并掌握最新的标准和要求。同时，也需要加强与其他专业人士的沟通和协作，确保所设计的建筑物符合相关规范与法规的要求，为人们创造一个安全、舒适、和谐的生活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建筑规范与法规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建筑专业核心课程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介绍建筑设计的基本原理和方法，包括空间构成、功能分析、流线组织等内容。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3" r="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建筑表现技法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教授学生如何运用手绘、软件等工具将设计理念转化为具体的建筑表现形式。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介绍绿色建筑的理念、原则和方法，强调可持续发展和节能环保。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建筑设计课程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学习施工过程的组织、计划、协调和监控，掌握施工管理的基本理论和实践。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建筑材料与检测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了解建筑材料的性质、用途和检测方法，为施工过程中的材料选择和质量控制提供依据。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建筑工程质量与安全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强调施工过程中的质量管理和安全控制，确保工程质量和人员安全。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建筑施工课程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https://d.book118.com/986112243010010040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2024-09-06T04:51:01.782</cp:lastPrinted>
  <dcterms:created xsi:type="dcterms:W3CDTF">2024-09-05T20:51:01Z</dcterms:created>
  <dcterms:modified xsi:type="dcterms:W3CDTF">2024-09-05T20:51:03Z</dcterms:modified>
</cp:coreProperties>
</file>