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32A8C-B596-49F0-A832-0B9BFAE1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5EC95-D8E2-4955-9830-4C87A3BD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F8595-FDF1-4BBD-8216-1513F21F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65F0-0376-45DB-BEB9-2A724170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E989F-FA3D-42D3-8A8B-90918563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13E69-9AF9-4801-BF67-D122C9E05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7145F-3B68-4525-A135-EDCD215CA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6A3AB-7593-4960-BE71-0B719E6E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B0CE9-2FCC-46AF-8740-970261A5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D2A8E-B60C-4F51-85EA-6CA4F289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0E250-03A8-41F4-BE6E-EBD8C796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3032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驾驶员心理健康教育培训课件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驾驶员常见心理问题及影响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心理健康与驾驶安全的关系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驾驶员心理健康教育培训内容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提高驾驶员心理素质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通过培训，增强驾驶员的心理承受能力和自我调节能力，以应对复杂的交通环境和突发情况。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预防交通事故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减少因驾驶员心理问题导致的交通事故，保障道路交通安全。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促进驾驶员身心健康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关注驾驶员心理健康，提高其整体健康水平，提升工作生活质量。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保证行车安全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提升工作生活质量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驾驶员心理健康的重要性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心理健康的驾驶员更能集中注意力、判断准确、反应迅速，从而降低事故风险。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良好的心理状态有助于驾驶员保持身体健康，减少疲劳驾驶等问题。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面对复杂的交通环境和突发情况，心理健康的驾驶员更能保持冷静，妥善处理问题。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心理健康的驾驶员在工作中更能保持积极态度，享受驾驶的乐趣，提升生活质量。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驾驶员常见心理问题及影响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长时间工作、高负荷运载、交通拥堵等带来的工作压力。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93" r="106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933" r="30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家庭问题、经济压力、人际关系等生活压力。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导致驾驶员注意力不集中，判断失误，增加事故风险。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压力过大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连续驾驶时间过长，导致身体疲劳。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长时间驾驶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睡眠不足或睡眠质量差，影响驾驶员的注意力和反应能力。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降低驾驶员的反应速度和判断力，增加事故风险。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疲劳驾驶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遇到交通拥堵、不文明驾驶等行为时，容易产生愤怒情绪。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路怒症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担心交通事故、违章被罚等产生的焦虑情绪。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417" r="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导致驾驶员行为冲动、不理智，容易引发交通事故。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情绪不稳定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判断失误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反应迟钝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增加事故风险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对安全驾驶的影响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311" r="43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532" r="95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心理问题容易导致驾驶员注意力分散，无法集中精力驾驶。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心理问题可能影响驾驶员的判断力，导致对交通情况的误判。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心理问题可能降低驾驶员的反应速度，无法在紧急情况下做出及时反应。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心理问题可能增加驾驶员的事故风险，对道路交通安全造成威胁。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心理健康与驾驶安全的关系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注意力集中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心理健康的驾驶员在驾驶过程中能够保持高度集中，有效避免分心驾驶，提高行车安全性。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心理健康的驾驶员能够保持情绪稳定，遇到紧急情况时能够冷静应对，减少因情绪波动导致的危险驾驶行为。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心理健康状况良好的驾驶员反应速度更快，能够在关键时刻迅速作出判断和应对，降低事故风险。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心理健康对驾驶行为的影响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心理健康的驾驶员更懂得与其他道路使用者合作和沟通，如正确使用灯光、喇叭等信号工具，减少误解和冲突，共同维护道路交通秩序和安全。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心理健康的驾驶员具备更强的风险评估能力，能够准确判断潜在危险并采取相应的预防措施，从而降低交通事故的发生率。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心理健康的驾驶员更倾向于遵守交通规则，包括限速、交叉路口礼让等，减少因违规驾驶导致的交通事故。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心理健康的驾驶员在面对交通压力时能够保持冷静，采取适当的应对策略，如调整呼吸、放松身心等，避免因紧张或焦虑导致的危险驾驶行为。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心理健康对交通事故的预防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https://d.book118.com/986113032015010043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2024-09-10T20:54:08.259</cp:lastPrinted>
  <dcterms:created xsi:type="dcterms:W3CDTF">2024-09-10T12:54:08Z</dcterms:created>
  <dcterms:modified xsi:type="dcterms:W3CDTF">2024-09-10T12:54:10Z</dcterms:modified>
</cp:coreProperties>
</file>