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1CE1A-7AFC-40BA-BAC4-DC7218571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C2D7F-5F3E-4214-8F20-0D4CC2782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30FEB-B2F3-4594-8E61-6711071E0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B9FB5-0421-4B56-95AE-710E56F4B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30E7F1-4570-484F-9DB2-56DA79AEF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69544B-FFED-456F-97BA-791B335F5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D28F5F-D934-432A-BCDD-0AB3B2870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FDFC5-59CD-42C2-8002-769D213B7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069D1-E845-4C7D-AE26-A6CAA86F4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61960-D87F-4317-A2F1-573A81E01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57CD1-A0A4-4FD6-B9F2-171578D7E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1420014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2024-01-17</a:t>
            </a:r>
            <a:endParaRPr lang="en-US" sz="2025">
              <a:solidFill>
                <a:schemeClr val="lt2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道路施工安全管理要加强信息共享与交流</a:t>
            </a:r>
            <a:endParaRPr lang="en-US" sz="3825" b="1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4950" b="1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0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道路施工安全管理的现状与问题</a:t>
            </a:r>
            <a:endParaRPr lang="en-US" sz="20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信息共享与交流在道路施工安全管理中的作用</a:t>
            </a:r>
            <a:endParaRPr lang="en-US" sz="20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加强信息共享与交流的措施</a:t>
            </a:r>
            <a:endParaRPr lang="en-US" sz="20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案例分析</a:t>
            </a:r>
            <a:endParaRPr lang="en-US" sz="20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结论与建议</a:t>
            </a:r>
            <a:endParaRPr lang="en-US" sz="20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0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34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36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3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-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4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背景介绍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信息共享与交流在道路施工安全管理中扮演着重要的角色，能够提高管理效率，降低安全事故的发生率。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随着我国城市化进程的加速，道路施工项目不断增加，安全管理问题也日益突出。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b="-2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b="2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b="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信息共享与交流的重要性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提高管理效率</a:t>
            </a:r>
            <a:endParaRPr lang="en-US" sz="17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通过信息共享与交流，各部门之间的信息传递更加迅速、准确，有助于提高管理效率。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降低安全事故的发生率</a:t>
            </a:r>
            <a:endParaRPr lang="en-US" sz="17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及时的信息共享与交流有助于发现和解决安全隐患，从而降低安全事故的发生率。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促进团队协作</a:t>
            </a:r>
            <a:endParaRPr lang="en-US" sz="17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信息共享与交流有助于加强团队之间的协作，提高整体工作效率。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0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道路施工安全管理的现状与问题</a:t>
            </a:r>
            <a:endParaRPr lang="en-US" sz="34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36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道路施工涉及多个工种、设备和材料，现场环境复杂多变，增加了安全管理难度。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施工现场复杂多变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安全意识薄弱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监管力度不足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部分施工人员安全意识不强，缺乏必要的安全知识和技能，容易发生违规操作和事故。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部分施工单位对安全管理的重视程度不够，监管力度不足，导致安全事故时有发生。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当前道路施工安全管理的挑战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信息共享与交流的缺失问题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信息传递不畅</a:t>
            </a:r>
            <a:endParaRPr lang="en-US" sz="17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在道路施工过程中，各部门之间信息传递不畅，导致安全管理措施难以有效实施。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缺乏协同合作</a:t>
            </a:r>
            <a:endParaRPr lang="en-US" sz="17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由于信息共享与交流的缺失，各部门之间缺乏协同合作，难以形成有效的安全管理合力。</a:t>
            </a:r>
            <a:endParaRPr lang="en-US" sz="127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决策支持不足</a:t>
            </a:r>
            <a:endParaRPr lang="en-US" sz="17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信息共享与交流的缺失导致安全管理决策支持不足，难以做出科学合理的决策。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0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信息共享与交流在道路施工安全管理中的作用</a:t>
            </a:r>
            <a:endParaRPr lang="en-US" sz="34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36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通过信息共享，施工方可以实时了解施工现场的安全状况，及时发现并处理安全隐患，减少安全事故的发生。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实时监控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在发生安全事故时，通过信息交流，各方能够迅速响应，采取有效措施，降低事故损失。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快速响应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通过信息共享，施工方可以更好地了解资源需求和供应状况，优化资源配置，提高资源利用效率。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优化资源配置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提高安全管理效率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降低安全风险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风险预警</a:t>
            </a:r>
            <a:endParaRPr lang="en-US" sz="17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通过信息交流，对安全风险进行全面评估，制定科学合理的应对策略，降低风险损失。</a:t>
            </a:r>
            <a:endParaRPr lang="en-US" sz="127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风险评估</a:t>
            </a:r>
            <a:endParaRPr lang="en-US" sz="17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风险控制</a:t>
            </a:r>
            <a:endParaRPr lang="en-US" sz="17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通过信息共享，施工方可以更好地控制安全风险，采取有效措施，减少事故发生的可能性。</a:t>
            </a:r>
            <a:endParaRPr lang="en-US" sz="12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通过实时监控和数据分析，发现潜在的安全风险，及时发出预警，降低事故发生的可能性。</a:t>
            </a:r>
            <a:endParaRPr lang="en-US" sz="12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https://d.book118.com/986114200144010045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2024-09-14T11:58:44.644</cp:lastPrinted>
  <dcterms:created xsi:type="dcterms:W3CDTF">2024-09-14T03:58:44Z</dcterms:created>
  <dcterms:modified xsi:type="dcterms:W3CDTF">2024-09-14T03:58:46Z</dcterms:modified>
</cp:coreProperties>
</file>