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D0F437-04DB-4119-B575-03696F556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E3266D-BDA7-45D2-A0E3-FE20361D7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0D3105-B7AE-486A-9E67-0F653CA28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4BB4BE-20A1-4B8F-861F-8726C8EE7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EF7EE6-4AB1-4841-A1A4-05F17468C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E68513-A959-4CAB-BAF5-DC520AF9A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0FEAC5-780B-4A11-80FA-FD134B237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694FF9-632C-4D09-BBE9-90241C501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959EEF-2532-416C-A108-5D7B48ED1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D29A1C-7F8B-4F55-B19D-0441856F8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AF71FC-FA51-44DD-A56D-19333655C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115032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智慧医疗系统的患者自助挂号与预约功能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患者自助挂号功能详解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预约功能详解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患者使用体验提升策略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智慧医疗系统数据安全与隐私保护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智慧医疗系统概述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智慧医疗系统是一种基于先进的信息技术，通过智能化手段提升医疗服务效率和质量，实现医疗资源的优化配置和患者就医体验改善的综合系统。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随着人工智能、大数据等技术的不断发展，智慧医疗系统正朝着更加智能化、个性化、便捷化的方向发展，未来将在医疗服务的各个环节中发挥越来越重要的作用。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75" r="24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智慧医疗系统通常由医疗信息化平台、医疗设备与传感器、移动医疗应用、远程医疗服务等部分组成，各部分之间相互协作，共同实现医疗服务流程的智能化。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智慧医疗系统通过实现患者自助挂号与预约、智能导诊、在线问诊、远程会诊等功能，提高医疗服务效率和质量，降低医疗成本，改善患者就医体验。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智慧医疗系统组成及作用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国内应用现状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近年来，我国智慧医疗系统建设取得了显著进展，各大医院纷纷推出自己的智慧医疗服务平台，实现了患者自助挂号、在线问诊等功能。同时，国家也出台了一系列政策措施，推动智慧医疗产业的发展。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国外应用现状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智慧医疗系统建设方面起步较早，已经形成了较为完善的智慧医疗服务体系。例如，美国、欧洲等国家的医院普遍采用电子病历系统，实现了医疗信息的共享和交换；同时，这些国家还注重利用先进的信息技术提高医疗服务效率和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国内外应用现状对比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患者自助挂号功能详解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患者可以通过智慧医疗系统的手机APP、微信公众号、自助挂号机等渠道，选择自助挂号功能。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选择挂号方式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患者可通过在线支付、医保卡支付等方式支付挂号费用，支付成功后系统将生成挂号凭证。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支付费用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患者需输入个人身份信息及医保卡号进行验证，确保挂号信息的准确性。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身份验证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根据病情需要，患者可在系统中选择相应科室及医生，并查看医生的排班情况。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选择科室与医生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在选择医生后，系统会显示挂号费用、就诊时间等相关信息，患者需核对无误后确认挂号。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确认挂号信息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自助挂号流程介绍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挂号方式选择与比较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传统窗口挂号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需在指定时间到医院窗口排队等候，耗时较长且存在交叉感染风险。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电话预约挂号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需拨打医院预约电话，提供个人信息及就诊需求，由工作人员协助完成挂号。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智慧医疗系统自助挂号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患者可随时随地通过智慧医疗系统进行自助挂号，节省时间且降低交叉感染风险。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583" b="1758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自助挂号优势分析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患者无需到医院现场排队等候，可随时随地通过智慧医疗系统进行自助挂号，节省时间和精力。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通过智慧医疗系统进行自助挂号，可减少人员接触，降低交叉感染的风险。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系统实时更新医生的排班情况，患者可及时了解并选择合适的医生进行就诊。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系统可自动记录患者的挂号信息，方便医院对患者信息进行管理和分析。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预约功能详解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预约流程介绍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患者可通过智慧医疗系统的终端或手机APP，自主选择需要就诊的科室及医生。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系统会显示医生可预约的时间段，患者可根据个人需求选择合适的时间。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患者需填写姓名、身份证号、手机号等基本信息，以便医院联系和确认身份。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系统生成预约信息，包括预约科室、医生、时间等，患者核对无误后确认预约。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选择科室与医生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选择预约时间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填写个人信息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确认预约信息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针对热门科室号源紧张的情况，可采取分时段预约、限制每位医生每日预约人数等措施，确保患者有序就诊。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热门科室预约策略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专家号源有限，可设置提前预约时间限制，如提前一周开放预约，确保患者有足够时间进行预约准备。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专家号预约策略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针对需要特殊设备或较长就诊时间的科室，可设置专门的预约通道和预约规则，以满足患者特殊需求。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特殊科室预约策略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不同科室预约策略设计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https://d.book118.com/986115032120010040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2024-09-06T22:01:22.788</cp:lastPrinted>
  <dcterms:created xsi:type="dcterms:W3CDTF">2024-09-06T14:01:22Z</dcterms:created>
  <dcterms:modified xsi:type="dcterms:W3CDTF">2024-09-06T14:01:24Z</dcterms:modified>
</cp:coreProperties>
</file>