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459B1-801C-4C64-850C-F9DAE68EE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4D310-FC91-4A39-9B10-C96248C25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74A43-80A4-48B6-B0E1-71F9CFA4E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E2B7D-5BC2-449B-ADE2-55C694022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08DDB2-EE1F-4906-AA05-5B1F7A650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3BD610-E8BB-4A77-82F4-3E96D87D0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3A86F3-8D03-4422-B281-37E850F33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7B1CA-56E2-4CD1-8F86-60F03C8A6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883EF-4CBE-4019-9FA4-3AC573E99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61ECA-6449-452D-899A-C4CBDFFC3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5E0BA-FA7E-4A4A-A9D5-8634B0251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1511010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安全生活幸福相伴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安全意识与预防措施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交通安全出行保障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网络安全与信息保护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心理健康与情感关怀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安全意识与预防措施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949" r="2194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无论是在家中、学校还是工作场所，都应时刻保持对周围环境的警惕，注意潜在的安全隐患。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时刻保持警惕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不轻信陌生人，不随意透露个人信息，不参与非法活动，提高自我防范能力。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增强自我防范意识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提高个人安全意识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学习消防安全知识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了解火灾的成因、预防措施和应急逃生方法，掌握灭火器的使用方法。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学习交通安全知识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遵守交通规则，了解交通信号和道路安全标识，掌握安全驾驶技能。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学习网络安全知识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保护个人隐私，不随意泄露个人信息，警惕网络诈骗和病毒攻击。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学习安全知识及技能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25" b="234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遵守安全规章制度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遵守公共场所安全规定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在进入公共场所时，应遵守相关规定，如不乱扔烟蒂、不随意触碰消防设施等。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遵守学校安全规定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在学校期间，应遵守校规校纪，不参与打架斗殴等危险行为，确保自身和他人安全。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遵守工作场所安全规定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在工作时，应严格遵守安全操作规程，正确使用劳动防护用品，确保工作安全。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家庭安全防范措施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安装烟雾报警器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在厨房、卧室等关键区域安装烟雾报警器，以便在火灾初起时及时发现。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使用防火材料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家具、窗帘等应选用防火材料，减少火灾蔓延的风险。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锁好门窗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离家时确保门窗锁好，防止盗贼入室。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安装防盗网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在窗户、阳台等易于攀爬的地方安装防盗网，提高家庭防盗能力。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防火防盗措施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不乱拉乱接电线，不超负荷用电，及时更换老化电器和电线。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安全使用电器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417" r="21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958" r="4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对家中的电器进行定期检查，确保其处于良好状态，防止因电器故障引发火灾。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购买电器时选择节能环保型产品，既安全又环保。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电器使用与检查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熟悉家中的布局，规划出紧急情况下的疏散路线，确保在紧急情况下能够快速逃离。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规划疏散路线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不在疏散通道上堆放杂物，确保通道畅通无阻。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保持通道畅通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417" r="6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在关键位置设置明显的安全标识，如安全出口指示牌、疏散方向指示等，以便在紧急情况下能够快速识别。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设置明显标识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紧急疏散通道及标识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交通安全出行保障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严格遵守国家和地方的交通法规，不闯红灯、不逆行、不超速行驶等。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583" r="8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792" r="8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遵守交通法规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遵循交通信号灯的指示，确保在交叉口、人行横道等处的安全。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注意交通信号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与前车保持安全距离，避免追尾事故。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遵守交通法规及信号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在行人过马路时，主动减速避让，确保行人安全通过。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礼让行人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417" r="14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在行驶过程中，不随意变换车道，避免造成交通混乱和事故。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不随意变道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饮酒后不开车，保证自己和他人的安全。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避免酒后驾车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文明驾驶礼让行人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https://d.book118.com/986115110101010032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2024-08-31T09:29:56.580</cp:lastPrinted>
  <dcterms:created xsi:type="dcterms:W3CDTF">2024-08-31T01:29:56Z</dcterms:created>
  <dcterms:modified xsi:type="dcterms:W3CDTF">2024-08-31T01:29:58Z</dcterms:modified>
</cp:coreProperties>
</file>