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9D31E-6324-4739-91F1-8FC6C5EA4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82544-82DD-4BE3-B64B-BE296CE5D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72E5D-0E1F-415B-9A0B-A69ED3CAA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0BD63-673D-4B4F-AAA5-28377A9F6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8C3D8A-A250-45DA-B6F9-EBD6CFD62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0C3AF5-AFD0-4418-ACE6-C091DF6BB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40CE8D-0DFA-48D3-935B-3C6CA9D3C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8B81B-C3CB-4F3F-A5E0-CF57B0032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D31F9-782C-43A7-8E1F-8C6058AB8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CE6E5-45F3-48B2-A963-6EC606C1C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AA386-CC20-4827-B87C-D80C6A8DB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20210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并发症的预防和处理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常见并发症及处理方法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并发症的预防和处理策略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通过预防和处理并发症，可以减少患者的痛苦，提高治疗效果，进而提升整体医疗质量。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042" r="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并发症的出现往往会导致治疗时间延长、费用增加，有效的预防和处理措施有助于降低医疗成本。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并发症可能对患者的生命安全构成威胁，积极预防和处理并发症是保障患者安全的重要措施。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并发症是指在疾病治疗过程中，由原发病引起的或治疗过程中产生的新的疾病或症状。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根据与原发疾病的关系，并发症可分为直接并发症和间接并发症；根据发生的时间，可分为早期并发症和晚期并发症；根据严重程度，可分为轻微并发症、严重并发症和致命性并发症。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在医疗过程中，严格遵守无菌操作规范，减少感染的风险。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58" b="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根据患者的病情和医生的指导，正确使用药物，避免药物滥用和不良反应。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通过定期检查和评估，及时发现潜在的并发症风险，并采取相应的干预措施。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早期发现和干预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对患者进行全面的风险评估，包括年龄、病情、手术史等方面，确定其并发症的风险等级。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根据患者的具体情况，制定相应的监测指标，如生命体征、实验室检查结果等，及时发现异常情况。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监测指标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对患者的并发症风险进行定期评估，根据评估结果调整预防措施和治疗方案。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风险评估和监测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662" b="20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健康教育和宣传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向患者及其家属提供相关的健康教育和宣传资料，让他们了解并发症的预防知识和注意事项。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医护人员培训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加强对医护人员的培训和教育，提高他们的并发症预防意识和技能水平。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社会宣传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通过媒体、社区活动等多种渠道进行社会宣传，提高公众对并发症预防的重视程度。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采取针对性措施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根据并发症的类型和严重程度，采取针对性的治疗措施，如调整治疗方案、加强护理等。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及时识别并发症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通过密切观察患者病情和定期检查，及时发现并准确诊断并发症。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监测治疗效果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对采取的治疗措施进行持续监测，评估治疗效果，并根据情况及时调整治疗方案。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针对某些并发症，可采用药物治疗，如使用抗生素控制感染、使用抗凝药物预防血栓形成等。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对于一些严重的并发症，可能需要采取手术干预，如清创术、修复术、切除术等，以消除病因、缓解症状、恢复功能。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手术干预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药物治疗和手术干预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42" b="12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并发症的发生可能会给患者带来焦虑、抑郁等心理问题，因此需要给予患者心理支持，帮助其缓解情绪、增强信心。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针对一些导致功能障碍的并发症，需要进行康复治疗，如理疗、训练、矫形等，以促进患者功能的恢复和提高生活质量。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心理支持和康复治疗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https://d.book118.com/986120210043010045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2024-09-13T23:17:16.002</cp:lastPrinted>
  <dcterms:created xsi:type="dcterms:W3CDTF">2024-09-13T15:17:16Z</dcterms:created>
  <dcterms:modified xsi:type="dcterms:W3CDTF">2024-09-13T15:17:18Z</dcterms:modified>
</cp:coreProperties>
</file>