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8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275BA-D1A6-44E7-AD19-D9F3F24FC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62C87-28F6-45EC-ACC7-D021094BC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DBAB0-EFFC-4160-8740-1C7AB2FC0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93395-2D25-4B53-A5AA-2690226CC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F57B80-1ED1-461F-8178-4D38520A6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F1F0FA-4056-4C96-AE5F-DC2EF5FB8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8DA5FB-08BF-4A54-BD9E-F2106DDCB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CB521-32B2-4641-90E2-F1C3F7578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E6EBC-D769-42AE-BFDF-02B9433DC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A9E9F-0D02-4D59-9CE2-398850EE6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08389-6D8B-47BD-B741-110B0E1A8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847" r:id="rId2"/>
    <p:sldLayoutId id="2147505848" r:id="rId3"/>
    <p:sldLayoutId id="2147505849" r:id="rId4"/>
    <p:sldLayoutId id="2147505850" r:id="rId5"/>
    <p:sldLayoutId id="2147505851" r:id="rId6"/>
    <p:sldLayoutId id="2147505852" r:id="rId7"/>
    <p:sldLayoutId id="2147505853" r:id="rId8"/>
    <p:sldLayoutId id="2147505854" r:id="rId9"/>
    <p:sldLayoutId id="2147505855" r:id="rId10"/>
    <p:sldLayoutId id="214750585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23224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帮助孩子克服学习焦虑的方法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了解孩子的学习焦虑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建立积极的家庭环境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制定合理的学习计划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引导孩子正确看待学习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寻求专业帮助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了解孩子的学习焦虑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识别焦虑的表现</a:t>
            </a:r>
            <a:endParaRPr lang="zh-CN" altLang="en-US"/>
          </a:p>
        </p:txBody>
      </p:sp>
      <p:sp>
        <p:nvSpPr>
          <p:cNvPr id="10489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情绪波动：孩子情绪不稳定，容易烦躁、焦虑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行为变化：孩子行为异常，如注意力不集中、拖延等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身体反应：孩子身体不适，如头痛、失眠等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学习态度：孩子对学习失去兴趣，不愿意学习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了解焦虑产生的原因</a:t>
            </a:r>
            <a:endParaRPr lang="zh-CN" altLang="en-US"/>
          </a:p>
        </p:txBody>
      </p:sp>
      <p:sp>
        <p:nvSpPr>
          <p:cNvPr id="10490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学习压力：来自学校、家庭、社会的压力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社交问题：与同学、老师的关系问题可能导致焦虑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家庭环境：家庭氛围、父母教育方式等可能影响孩子的焦虑程度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自我期望：过高的自我期望可能导致焦虑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与孩子沟通，了解他们的感受</a:t>
            </a:r>
            <a:endParaRPr lang="zh-CN" altLang="en-US"/>
          </a:p>
        </p:txBody>
      </p:sp>
      <p:sp>
        <p:nvSpPr>
          <p:cNvPr id="10490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倾听孩子的心声，了解他们的学习压力和困扰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引导孩子说出自己的焦虑和担忧，帮助他们找到解决问题的方法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保持耐心和同理心，让孩子感受到你的支持和关爱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鼓励孩子表达自己的感受，让他们感到被理解和尊重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建立积极的家庭环境</a:t>
            </a:r>
            <a:endParaRPr lang="zh-CN" altLang="en-US"/>
          </a:p>
        </p:txBody>
      </p:sp>
      <p:sp>
        <p:nvSpPr>
          <p:cNvPr id="104917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创造一个轻松、无压力的家庭氛围</a:t>
            </a:r>
            <a:endParaRPr lang="zh-CN" altLang="en-US"/>
          </a:p>
        </p:txBody>
      </p:sp>
      <p:sp>
        <p:nvSpPr>
          <p:cNvPr id="10492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家长要以身作则，保持积极乐观的态度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鼓励孩子表达自己的想法和感受，给予理解和支持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安排家庭活动，如游戏、阅读、运动等，增进亲子关系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保持家庭环境的整洁和舒适，为孩子提供一个放松身心的空间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鼓励孩子表达自己的情感和想法</a:t>
            </a:r>
            <a:endParaRPr lang="zh-CN" altLang="en-US"/>
          </a:p>
        </p:txBody>
      </p:sp>
      <p:sp>
        <p:nvSpPr>
          <p:cNvPr id="104928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引导孩子正确处理负面情绪，如愤怒、恐惧、悲伤等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鼓励孩子参与家庭决策，让他们感到自己是家庭的一员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倾听孩子的心声，给予他们足够的关注和尊重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鼓励孩子表达自己的情感和想法，让他们感到被理解和接纳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培养孩子的自信心和自我调节能力</a:t>
            </a:r>
            <a:endParaRPr lang="zh-CN" altLang="en-US"/>
          </a:p>
        </p:txBody>
      </p:sp>
      <p:sp>
        <p:nvSpPr>
          <p:cNvPr id="10493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鼓励孩子尝试新事物，让他们感受到成功的喜悦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引导孩子正确看待失败，让他们明白失败是成功的垫脚石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给孩子足够的空间和时间，让他们学会自我调节和自我管理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尊重孩子的选择和决定，让他们感受到自己的价值和重要性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制定合理的学习计划</a:t>
            </a:r>
            <a:endParaRPr lang="zh-CN" altLang="en-US"/>
          </a:p>
        </p:txBody>
      </p:sp>
      <p:sp>
        <p:nvSpPr>
          <p:cNvPr id="104941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https://d.book118.com/986123224135010034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帮助孩子克服学习焦虑的方法</vt:lpstr>
      <vt:lpstr>目录</vt:lpstr>
      <vt:lpstr>了解孩子的学习焦虑</vt:lpstr>
      <vt:lpstr>识别焦虑的表现</vt:lpstr>
      <vt:lpstr>了解焦虑产生的原因</vt:lpstr>
      <vt:lpstr>与孩子沟通，了解他们的感受</vt:lpstr>
      <vt:lpstr>建立积极的家庭环境</vt:lpstr>
      <vt:lpstr>创造一个轻松、无压力的家庭氛围</vt:lpstr>
      <vt:lpstr>鼓励孩子表达自己的情感和想法</vt:lpstr>
      <vt:lpstr>培养孩子的自信心和自我调节能力</vt:lpstr>
      <vt:lpstr>制定合理的学习计划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2024-09-03T21:53:33.927</cp:lastPrinted>
  <dcterms:created xsi:type="dcterms:W3CDTF">2024-09-03T13:53:33Z</dcterms:created>
  <dcterms:modified xsi:type="dcterms:W3CDTF">2024-09-03T13:53:36Z</dcterms:modified>
</cp:coreProperties>
</file>