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32BC0-66DC-46B1-849F-454D35D38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8145F-7C4F-4C24-8F17-B3D0CFF55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A7A72-38AE-46A8-AB24-2A31D0A30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DE1D8-B90A-4DC6-9003-AD903D952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E24048-64DB-404B-B01E-FD91C7806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B3570B-845D-4AC3-86B7-C7A9C795B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D5B64A-C3C4-40CE-BD9F-6C15A9DB3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5C88D-035D-4395-9A0F-1DA3A2D2E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0596D-4470-4304-A058-00DA94A4F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9E02E-F6D1-41F0-94A9-4EFA64148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524F9-4A7F-4652-9599-AEF579A7F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240231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儿科护理培训课件：儿童口腔卫生与牙齿保健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儿童口腔卫生概述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牙齿生长发育过程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儿童常见口腔疾病及预防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正确刷牙方法与技巧指导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饮食营养与儿童口腔健康关系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家庭护理与学校干预措施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儿童口腔卫生概述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影响全身健康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口腔健康与全身健康密切相关，口腔感染可能导致全身性疾病。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影响生长发育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儿童期是生长发育的关键时期，口腔健康对儿童的营养摄入和生长发育至关重要。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影响心理健康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口腔问题可能导致儿童自卑、社交障碍等心理问题。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乳牙矿化程度低，易受到细菌侵蚀，发生龋齿的几率较高。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乳牙易患龋齿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恒牙萌出可能受到乳牙龋齿、乳牙早失等因素的影响，导致萌出异常。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恒牙萌出异常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儿童口腔黏膜较为脆弱，容易受到损伤和感染。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口腔黏膜脆弱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儿童口腔特点与问题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从小培养儿童早晚刷牙的习惯，使用适合儿童口腔特点的牙刷和牙膏。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刷牙习惯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教育儿童养成健康的饮食习惯，减少高糖、高酸等食物的摄入。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饮食卫生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建议儿童每半年进行一次口腔检查，及时发现和处理口腔问题。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家长应监督儿童的口腔卫生行为，确保儿童养成良好的口腔卫生习惯。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家长监督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7370" r="1737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口腔卫生习惯培养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牙齿生长发育过程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一般婴儿在6个月左右开始萌出第一颗乳牙，到2岁半左右陆续长齐。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乳牙萌出时间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708" r="23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乳牙数量与排列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43" r="1384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乳牙功能与作用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563" r="2656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乳牙共有20颗，上下颌各10颗，呈对称排列。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乳牙不仅用于咀嚼食物，还对发音、面容美观有重要作用，同时为恒牙的萌出预留间隙。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乳牙生长发育阶段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一般从6岁左右开始，乳牙逐渐被恒牙替换，到12-13岁左右，恒牙基本长齐。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恒牙萌出时间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恒牙共有28-32颗（包括智齿），上下颌各14-16颗，呈对称排列。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恒牙数量与排列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556" r="1955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恒牙是长期使用的牙齿，对咀嚼、发音和面容美观起决定性作用。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恒牙功能与作用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恒牙生长发育阶段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乳牙滞留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乳牙未按时脱落，导致恒牙无法正常萌出。需及时就医拔除滞留的乳牙。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恒牙早萌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恒牙过早萌出，可能与乳牙病变、外伤等因素有关。需密切关注早萌恒牙的发育情况，必要时进行干预治疗。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牙齿拥挤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牙齿排列不整齐，拥挤重叠。可在换牙期结束后进行正畸治疗，改善牙齿排列。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牙齿表面被细菌侵蚀，形成龋洞。需及时就医进行充填治疗，防止龋洞扩大。同时加强口腔卫生护理，预防龋齿的发生。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牙齿异常情况及处理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儿童常见口腔疾病及预防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细菌、食物残渣、适宜的口腔环境及时间。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龋齿成因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定期口腔检查，正确刷牙，使用牙线，控制甜食摄入。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根据龋坏程度选择填充、根管治疗或拔牙。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龋齿（蛀牙）预防与治疗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定期洁牙，保持口腔卫生，纠正不良习惯。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牙周病成因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牙菌斑、牙结石、咬合创伤等。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基础治疗包括洁牙、刮治、根面平整等，必要时进行手术治疗。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75" b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及时拔除滞留乳牙，避免影响恒牙生长。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乳牙滞留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针对不同类型的粘膜病进行药物治疗、局部用药或激光治疗等。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口腔粘膜病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根据伤情选择复位固定、拔牙或根管治疗等。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牙齿外伤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进行系带修整手术，改善发音和咀嚼功能。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唇舌系带异常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其他常见口腔问题及处理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正确刷牙方法与技巧指导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https://d.book118.com/986124023141010045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2024-09-14T10:37:37.041</cp:lastPrinted>
  <dcterms:created xsi:type="dcterms:W3CDTF">2024-09-14T02:37:37Z</dcterms:created>
  <dcterms:modified xsi:type="dcterms:W3CDTF">2024-09-14T02:37:39Z</dcterms:modified>
</cp:coreProperties>
</file>