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AD8C4-28EE-4D34-AF46-9650C597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D9FB0-CC83-4117-911F-074B49419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ED2A4-6D7B-46A9-8819-3382E566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67BA3-8EB9-457B-A7A5-E9FCA11E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6A980-B787-4E9E-B063-02F46525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D60C01-0BEC-49CA-BD08-4D5121841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C25E7-45FB-4567-902C-A5315B4F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E05AC-884C-421B-9F07-B23146914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595A2-E102-4E58-95EB-656A4F7D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5CE5D-C841-485D-9012-56102D682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1D4B8-668C-459C-BFA3-9B1D4316E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25102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安全文化培养与落实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安全文化培养策略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安全文化落实措施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案例分析：成功企业安全文化建设经验分享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安全文化定义与内涵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安全文化是指企业、组织或社会在生产、生活过程中形成的关于安全的价值观念、行为准则、制度规范等精神财富和物质财富的总和。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安全文化内涵包括安全意识、安全知识、安全技能、安全制度等多个方面，旨在通过全员参与、持续改进的方式，提高组织整体的安全水平。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安全文化内涵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3947" b="13947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通过培养安全文化，提高员工的安全意识和技能，降低事故发生的概率，保障员工的生命安全。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安全文化的落实有助于企业形成良好的安全生产氛围，提高生产效率，降低事故成本，从而促进企业的可持续发展。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具备优秀安全文化的企业在社会上将树立良好的形象，吸引更多优秀人才和资源，提升企业的竞争力。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安全文化发展历程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工业革命时期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随着工业革命的兴起，生产规模扩大，事故频发，人们开始关注安全生产问题。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安全文化形成时期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随着对安全生产的深入理解和实践经验的积累，人们逐渐认识到安全文化在预防事故中的重要作用，并开始积极培养安全文化。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法规标准制定时期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政府和企业开始制定安全生产法规和标准，规范生产行为，降低事故风险。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信息化和智能化时期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随着信息技术和人工智能的发展，安全文化的培养和实践进入了一个新的阶段，通过信息化和智能化的手段提高安全管理的效率和效果。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安全文化培养策略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明确安全文化建设的目标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根据企业实际情况，制定符合自身发展的安全文化建设目标，如提高员工安全意识、减少安全事故等。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分析安全文化现状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通过调查问卷、访谈等方式，了解员工对安全文化的认知、态度和行为，以及企业安全管理制度的执行情况，为制定培养计划提供依据。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制定培养计划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根据分析结果，制定相应的安全文化培养计划，包括培训内容、培训方式、培训时间等。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制定安全文化培养计划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开展安全文化活动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组织安全知识竞赛、安全演练、安全文化讲座等活动，增强员工的安全意识和安全防范能力。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强化安全管理制度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建立完善的安全管理制度，明确各级管理人员和员工的安全职责，形成“人人关注安全、人人参与安全”的良好氛围。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建立安全文化宣传平台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通过企业内部网站、宣传栏、标语等多种方式，宣传安全文化理念和安全知识，提高员工对安全的关注度。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营造安全文化氛围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针对不同岗位和工种，开展相应的安全意识培训，使员工了解本岗位的安全风险和操作规程，提高安全防范意识。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开展安全意识培训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通过引入国内外典型的安全事故案例，分析事故原因和教训，引导员工从中吸取教训，增强安全意识。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引入安全案例教育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建立员工安全行为激励机制，对在安全生产中表现突出的员工给予表彰和奖励，激发员工关注安全的积极性。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安全文化落实措施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严格执行安全规定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要求员工严格遵守安全管理制度和操作规程，对违反规定的行为进行严肃处理，确保安全管理的严肃性和有效性。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制定全面、系统的安全管理制度，明确各级职责和权限，确保安全管理有章可循。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定期开展安全教育培训活动，提高员工的安全意识和操作技能，确保员工能够熟练掌握安全操作规程。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定期对生产现场进行安全检查，及时发现和消除安全隐患，确保生产现场的安全和稳定。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安排专业的安全监管人员对生产现场进行实时监控和指导，确保生产过程中的安全问题得到及时处理。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配备专业安全监管人员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根据生产现场的实际情况，制定和落实相应的安全防护措施，如穿戴防护用品、设置安全警示标识等，确保员工的人身安全。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落实安全防护措施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强化现场安全监管力度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https://d.book118.com/986125102115010042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2024-09-09T22:29:38.680</cp:lastPrinted>
  <dcterms:created xsi:type="dcterms:W3CDTF">2024-09-09T14:29:38Z</dcterms:created>
  <dcterms:modified xsi:type="dcterms:W3CDTF">2024-09-09T14:29:40Z</dcterms:modified>
</cp:coreProperties>
</file>