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2F1C3-28C4-46EA-80FA-FEC490C50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64923-5CAE-437C-B198-3E7A08035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7F321-4BEA-4C49-BC14-ED240AFAE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E00D7-9030-43D0-9060-B08C8786F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01A210-6CCD-4E46-A7FC-8B5768503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9D5536-BA4C-42EC-884C-7D2D72634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8F9964-CEA4-4C0D-8F4E-21649BD14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6E43C-889C-496E-BA6F-061FC8FA3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E95D0-6709-4844-A68B-57D7A9862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A8BCA-1CE4-4225-8895-A3C4EA2D5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795F6-5DAB-4261-8260-8B53E48F4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30113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防标志的解读与应用\n## 1.消防标志的基本概念与重要性\n### 1.1消防标志的定义与分类\n### 1.2消防标志的重要性及作用\n### 1.3消防标志的发展历程\n## 2.消防标志的构成与要素\n### 2.1消防标志的图形与文字设计\n### 2.2消防标志的颜色与材质选择\n### 2.3消防标志的尺寸与安装要求\n## 3.消防标志的解读方法与应用场景\n### 3.1消防标志的解读技巧与方法\n### 3.2消防标志在公共场所的应用\n### 3.3消防标志在企事业单位的应用\n## 4.消防标志的遵守与维护\n### 4.1消防标志的遵守与遵守要求\n### 4.2消防标志的维护与保养\n### 4.3消防标志的监督管理与法律责任\n## 5.消防标志的创新与发展趋势\n### 5.1消防标志设计的创新思路\n### 5.2消防标志技术的发展趋势\n### 5.3消防标志未来应用的前景与挑战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消防标志的解读与应用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消防标志的基本概念与重要性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消防标志的定义与分类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消防标志的定义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以图形、文字、颜色等元素构成的视觉识别系统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用于传达消防安全信息、指示安全出口、警示危险等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消防标志的分类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按照功能分为：指示标志、警告标志、安全出口标志等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按照使用场所分为：公共场所消防标志、企事业单位消防标志等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消防标志的重要性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预防和减少火灾事故的发生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保障人民群众生命财产安全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提高消防安全意识和管理水平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消防标志的作用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指引人员迅速找到安全出口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提醒公众注意火灾防范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规范消防安全管理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消防标志的重要性及作用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消防标志的起源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19世纪末，美国开始使用消防标志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20世纪初，欧洲各国相继采用消防标志制度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消防标志的发展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随着科学技术的进步，消防标志的图形、文字、颜色等元素不断丰富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随着消防法律法规的完善，消防标志的应用范围逐渐扩大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随着国际合作的加强，消防标志的国际标准化程度不断提高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消防标志的发展历程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消防标志的构成与要素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消防标志的图形与文字设计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消防标志的图形设计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采用具有代表性的图案，如火焰、灭火器、水枪等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图案简洁明了，易于识别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消防标志的文字设计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采用简洁明了的文字，易于理解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文字与图形协调搭配，形成统一的视觉识别效果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消防标志的颜色选择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采用醒目的颜色，如红色、黄色、绿色等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颜色具有警示作用，易于引起公众注意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消防标志的材质选择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选用耐候性强、耐腐蚀的材料，如不锈钢、铝合金、亚克力等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材质具有良好的视觉效果和耐磨性能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消防标志的颜色与材质选择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消防标志的尺寸与安装要求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消防标志的尺寸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根据使用场所和可视距离确定尺寸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尺寸要适中，既要保证识别效果，又要避免占用过多空间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消防标志的安装要求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安装位置要醒目，易于观察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安装要牢固，避免因风吹、碰撞等原因损坏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消防标志的解读方法与应用场景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消防标志的解读技巧与方法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消防标志的解读技巧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了解消防标志的基本知识和含义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通过观察消防标志的图形、文字、颜色等元素，判断其含义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消防标志的解读方法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根据消防标志的类型，选择相应的解读方法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结合实际场景，灵活运用解读方法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https://d.book118.com/986130113004010054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消防标志的解读与应用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2024-09-20T23:26:20.010</cp:lastPrinted>
  <dcterms:created xsi:type="dcterms:W3CDTF">2024-09-20T15:26:20Z</dcterms:created>
  <dcterms:modified xsi:type="dcterms:W3CDTF">2024-09-20T15:26:21Z</dcterms:modified>
</cp:coreProperties>
</file>