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2FA47A-87AE-46B9-9F6D-CCBC284F0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157F4A-25C5-4F23-90B8-099CABE8C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827739-1944-4DF2-8E0E-C4C7E63D4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F871D1-0EB9-4D3E-B815-2C8695F27F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CED62A-8B27-48B8-A0D6-A6AC47A657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055AA5-D372-487D-8B61-9E3A06A355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6AFA98-8AAE-4112-8EBB-9AE71A7005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841BE7-4FA8-4F4A-BE78-69E7641180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32746-B8FA-4CFD-8433-FE89B81F4A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77C29-FF78-49FA-9C8F-FCA58EA8B0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49EB9-A6BE-4751-A2AF-DCC830BEC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13015120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食品安全管理体系概述</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汇报时间：2024-01-16</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食品安全法律法规与标准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食品生产经营过程控制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食品安全风险评估与预警</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食品安全事故应急处理机制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食品安全管理体系认证与监管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食品安全管理体系基本概念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500" b="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食品安全管理体系是指为确保食品在生产、加工、运输、储存和销售等各环节中的安全性，预防和控制食品安全风险而建立的一套系统性、科学性、可操作性的管理方法、措施和程序。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食品安全管理体系定义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食品安全管理体系的内涵包括食品安全政策、食品安全目标、食品安全组织结构、食品安全职责和权限、食品安全资源、食品安全风险管理、食品安全应急管理等方面。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食品安全管理体系内涵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125" r="211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保障消费者健康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通过建立和实施食品安全管理体系，可以确保食品生产、加工和销售过程中的卫生和质量安全，从而保障消费者的健康和权益。</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提升企业竞争力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食品安全管理体系的建立和实施可以提高企业的质量管理水平和生产效率，降低生产成本和风险，提升企业的市场竞争力。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促进国际贸易</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随着全球化进程的加速和国际贸易的不断发展，各国对进口食品的安全性要求越来越高。建立和实施符合国际标准的食品安全管理体系可以促进国际贸易的发展。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国内发展现状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我国已经建立了较为完善的食品安全法律法规体系，并实施了多项食品安全监管措施。同时，越来越多的企业开始建立和实施食品安全管理体系，提高食品质量和安全水平。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9167" r="91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国外发展现状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发达国家在食品安全管理方面具有较高的水平，建立了完善的法律法规体系和监管机制。同时，国际组织和标准化机构也制定了多项国际标准和指南，推动全球食品安全管理的发展。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未来，随着科技的不断进步和消费者对食品安全要求的不断提高，食品安全管理体系将更加注重科学性、系统性和可操作性。同时，国际合作和交流将进一步加强，推动全球食品安全管理水平的不断提高。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食品安全法律法规与标准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3375" b="3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其他相关法律法规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如《中华人民共和国进出口食品安全管理办法》等，针对特定领域的食品安全问题进行详细规定。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《中华人民共和国食品安全法》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规定了食品生产和加工、食品销售和餐饮服务等各环节的法律责任，确保食品安全。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《中华人民共和国农产品质量安全法》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针对农产品生产、加工、运输等环节的质量安全进行规范，保障农产品消费安全。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各省、市、自治区食品安全条例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根据当地实际情况，制定更为具体的食品安全管理要求，补充国家层面法律法规。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地方性法规和规章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如各地针对食品小作坊、食品摊贩等的管理办法，规范当地特色食品的安全管理。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地方层面法律法规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规定了食品生产企业在申请生产许可时需要满足的条件，包括生产场所、设备设施、人员管理等方面的要求。</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食品生产许可审查通则</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如乳制品、肉制品、饮料等具体产品的国家标准或行业标准，规定了产品的感官、理化、微生物等指标。</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各类食品产品标准</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规定了食品添加剂的使用范围、用量等要求，确保食品添加剂的合理使用。</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食品添加剂使用标准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行业标准及规范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食品生产经营过程控制</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75" r="18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供应商评估与选择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建立供应商评估机制，对供应商的食品安全保障能力、信誉等进行综合评估，确保从合格供应商采购原料。</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原料采购标准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制定原料采购标准，明确原料的质量安全要求，包括感官、理化、微生物等指标。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原料验收程序</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建立原料验收程序，对采购的原料进行检验和确认，确保符合采购标准和食品安全要求。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原料采购与验收管理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对生产设备设施进行定期维护和保养，确保设备设施处于良好状态，避免交叉污染。</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生产设备设施管理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制定卫生标准操作程序（SSOP），加强生产过程的卫生控制，包括员工个人卫生、车间环境卫生等。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生产过程卫生控制</a:t>
            </a:r>
          </a:p>
        </p:txBody>
      </p:sp>
      <p:pic>
        <p:nvPicPr>
          <p:cNvPr id="10" name="Picture 10"/>
          <p:cNvPicPr>
            <a:picLocks noChangeAspect="1"/>
          </p:cNvPicPr>
          <p:nvPr/>
        </p:nvPicPr>
        <p:blipFill>
          <a:blip r:embed="rId3"/>
          <a:srcRect l="16875" r="1687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458" r="16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识别生产过程中的关键控制点（CCP），建立监控程序，对关键控制点进行实时监控和记录，确保产品质量安全。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关键控制点监控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生产加工过程监控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08" r="127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制定产品检验标准，明确产品的感官、理化、微生物等质量安全指标。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产品检验标准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配备专业的检验设备和人员，确保检验结果的准确性和可靠性。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检验设备与人员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建立产品放行程序，对生产出的产品进行检验和评估，只有符合标准的产品才能放行出厂。同时，对不合格品进行妥善处理，防止流入市场。</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产品放行程序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产品检验与放行制度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食品安全风险评估与预警</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https://d.book118.com/986130151203010040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2024-09-07T07:06:32.060</cp:lastPrinted>
  <dcterms:created xsi:type="dcterms:W3CDTF">2024-09-06T23:06:32Z</dcterms:created>
  <dcterms:modified xsi:type="dcterms:W3CDTF">2024-09-06T23:06:33Z</dcterms:modified>
</cp:coreProperties>
</file>