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7112FF-4EFA-430A-B451-0DCF8C3871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A4E60E-49A0-4AD4-BBC6-F1AD8CDEE2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9A4C41-05E5-4FDE-A85A-F9E3177284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98D5AC-B8E4-40C5-AB0C-9C13801EFF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D7CCD1-6529-4344-B391-10D1066C22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D01DCD-A767-42B1-812C-7BADFACD1D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180484-9B92-45D4-BE4D-847FEC3C93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7FACCE-42AC-4D2B-A734-8EC25662FC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CB3F75-EBD9-4333-A600-0AA3BA2675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C30D1D-EDA6-4283-A9F8-208C4B29A0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505C98-6F7A-445B-9687-D2E52E77F1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6130214011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电子商务行业各类型人员技术培养需求分析及解决方案研究和实践经验分享</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汇报人：PPT可修改</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2024-01-18</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电子商务行业概述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各类型人员技术培养需求分析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解决方案研究与实践经验分享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实践效果评估与改进建议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总结与反思</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电子商务行业快速发展</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随着互联网技术的不断进步和普及，电子商务行业在全球范围内迅速崛起，成为推动经济发展的重要力量。</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技术人才需求旺盛</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随着电子商务的不断发展和创新，行业对各类技术人才的需求也日益增长，包括开发、设计、运营、数据分析等。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技术培养的重要性</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针对电子商务行业的特点和发展趋势，加强技术人才的培养和提高其技术水平，对于推动行业发展和提升企业竞争力具有重要意义。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研究解决方案</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针对行业技术培养需求，研究制定科学合理的解决方案，包括技术课程体系设计、教学方法改进、实践环节加强等。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分享实践经验</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结合具体案例和实践经验，分享在技术培养过程中的有效做法和成果，为行业技术人才培养提供借鉴和参考。</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分析行业技术培养需求</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通过对电子商务行业的深入调研和分析，了解行业对各类技术人才的需求状况和培养要求。</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电子商务行业概述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随着互联网普及和消费者购物习惯的改变，电子商务行业规模逐年增长，成为全球最大的零售市场之一。</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行业规模持续扩大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电子商务行业从最初的B2C、C2C模式，逐渐发展出B2B、O2O、社交电商等多种模式，形成多元化发展的格局。</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多元化发展趋势</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随着人工智能、大数据等技术的发展，电子商务行业正朝着智能化、个性化方向发展，提高用户体验和购物便捷性。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智能化、个性化成为趋势</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行业现状及发展趋势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团队协作和沟通能力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电子商务团队需要具备跨部门协作和沟通能力，以确保项目的顺利推进和运营的高效执行。</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跨领域复合型人才</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电子商务行业需要具备计算机、市场营销、物流管理等多个领域的知识和技能，因此跨领域复合型人才更受欢迎。</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创新意识和学习能力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电子商务行业变化迅速，需要人才具备创新意识和学习能力，不断适应新的市场变化和技术发展。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电子商务行业人才需求特点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各类型人员技术培养需求分析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编程技能</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系统开发能力</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新技术学习能力</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团队协作能力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技术研发类人员培养需求</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熟练掌握至少一门编程语言，了解编程原理和算法设计。</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具备系统设计和开发能力，包括前后端开发、数据库设计等。</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能够快速学习新技术，并将其应用到实际工作中。</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具备良好的团队协作精神和沟通能力，能够与其他技术人员有效合作。</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数据分析能力</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项目管理能力</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团队协作能力</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创新思维和学习能力</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运营管理类人员培养需求</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具备数据分析技能，能够运用数据分析工具对运营数据进行分析和挖掘。</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具备良好的团队协作精神和沟通能力，能够与其他部门有效合作。</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熟悉项目管理流程和方法，能够制定项目计划并监控项目进展。</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具备创新思维和学习能力，能够不断探索新的运营模式和策略。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具备市场调研技能，能够了解消费者需求和市场趋势。</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市场调研能力</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能够制定有效的营销策略和推广方案，提高品牌知名度和销售额。</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营销策略制定能力</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熟悉社交媒体运营规则和技巧，能够制定并执行社交媒体营销计划。</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社交媒体运营能力</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具备数据分析技能，能够对营销数据进行分析和挖掘，优化营销策略。</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数据分析能力</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市场营销类人员培养需求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https://d.book118.com/986130214011010050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2024-09-15T03:54:22.743</cp:lastPrinted>
  <dcterms:created xsi:type="dcterms:W3CDTF">2024-09-14T19:54:22Z</dcterms:created>
  <dcterms:modified xsi:type="dcterms:W3CDTF">2024-09-14T19:54:24Z</dcterms:modified>
</cp:coreProperties>
</file>