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370AC-D59C-4B5D-9D55-2097B8F37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98FA5-8110-4BD2-AD12-BBBCFF0D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6F78D-4360-4533-BDC6-138581EAE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C9E3A-CA04-4606-8D6E-46A6F11BC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48260B-0FA3-492C-9411-24D86BF52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2024B-0173-4A6C-AB8E-7B6C1DFC5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A372B-2826-4D36-8D32-B002A883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138C3-3810-4311-8733-D4162684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1AE68-40EB-4CDA-9216-3E86BAC8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8F125-F74C-4902-B1B4-0F8C1600A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6C1D5-223C-4C65-9FE8-FE27A5BCF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350300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科技成果鉴定评审专家培训的专家导师介绍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专家导师团队概述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专家导师培训内容与方法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专家导师在科技成果鉴定评审中的作用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专家导师团队建设与未来发展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专家导师在推动科技创新中的贡献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专家导师团队概述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由多位国内外知名专家、学者组成，具有深厚的学术背景和丰富的实践经验。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团队成员来自不同领域，包括科技、经济、法律、管理等，具有多元化的专业背景。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团队成员之间具有良好的合作基础和协同效应，能够共同为科技成果鉴定评审专家提供全面的指导和支持。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团队组成与背景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研究科技创新管理、科技项目管理等方面的理论与实践，提高科技成果鉴定评审专家的管理水平。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研究科技创新与经济发展的关系，分析科技成果的市场潜力和经济价值。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涵盖人工智能、生物技术、新材料等多个前沿科技领域，关注最新科技动态和成果转化。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专注于知识产权保护、科技成果转化法律法规等方面的研究，为科技成果的合法、合规转化提供法律保障。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经济领域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科技领域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法律领域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管理领域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专业领域及研究方向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在国内外知名学术期刊上发表了大量高水平学术论文，具有较高的学术声誉和影响力。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在科技成果转化方面取得了显著的成绩，推动了多个科技成果的落地转化和产业化。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承担了多项国家级、省部级科研项目，取得了重要的科研成果和突破。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作为行业领军人物，多次参与国内外重要学术会议和论坛，为推动科技创新和成果转化做出了积极贡献。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学术成果与影响力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专家导师培训内容与方法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培养具备科技成果鉴定评审能力的专家，提高评审质量和效率。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围绕科技成果鉴定评审的核心内容，设置科技成果评价理论、评审方法与技巧、案例分析等课程。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采用讲授、研讨、案例分析等多种教学方法，注重理论与实践相结合。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引入多媒体教学、在线学习等现代化教学手段，提高教学效果和互动性。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手段创新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组织专家进行模拟评审、实地考察等活动，提高实际操作能力。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选取具有代表性的科技成果鉴定评审案例，进行深入分析和讨论，帮助专家掌握评审要点和技巧。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实践环节与案例分析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专家导师在科技成果鉴定评审中的作用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https://d.book118.com/986135030005010044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2024-09-12T05:04:01.791</cp:lastPrinted>
  <dcterms:created xsi:type="dcterms:W3CDTF">2024-09-11T21:04:01Z</dcterms:created>
  <dcterms:modified xsi:type="dcterms:W3CDTF">2024-09-11T21:04:03Z</dcterms:modified>
</cp:coreProperties>
</file>