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AEBTS+MS-UIGothic"/>
      <p:regular r:id="rId15"/>
    </p:embeddedFont>
    <p:embeddedFont>
      <p:font typeface="OFVUGE+INJMGA+ArialMT"/>
      <p:regular r:id="rId16"/>
    </p:embeddedFont>
    <p:embeddedFont>
      <p:font typeface="ULHGJO+UQDNFB+MicrosoftYaHei"/>
      <p:regular r:id="rId17"/>
    </p:embeddedFont>
    <p:embeddedFont>
      <p:font typeface="ATTSBM+FBNHJ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F4289-C0A5-427A-9F2B-6A03890A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B1B46-3860-46A9-BAE9-52249FFA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9DAC8-439A-4B79-82F6-EEE3BAD1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DD7B6-1FE5-4D6B-B46B-AFC2F2CDE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62DDE-20C8-457D-AA14-785A065A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40786-4C27-4B3C-8B7A-7E9B689D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F2EEC-68EE-4C7A-9F31-128288AD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3645A-9D09-41DE-8E22-BE77F619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3C78E-6880-4E6D-BC86-D84D58A5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F442D-9B86-459B-9437-ACB310D7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B95EE-A2E5-4928-9FDA-7CB1C303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005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财</a:t>
            </a:r>
            <a:r>
              <a:rPr sz="3800" spc="25">
                <a:solidFill>
                  <a:srgbClr val="020000"/>
                </a:solidFill>
                <a:latin typeface="CAEBTS+MS-UIGothic"/>
                <a:cs typeface="CAEBTS+MS-UIGothic"/>
              </a:rPr>
              <a:t>物安全培</a:t>
            </a:r>
            <a:r>
              <a:rPr sz="3800" spc="25">
                <a:solidFill>
                  <a:srgbClr val="020000"/>
                </a:solidFill>
                <a:latin typeface="SimSun"/>
                <a:cs typeface="SimSun"/>
              </a:rPr>
              <a:t>训课</a:t>
            </a:r>
            <a:r>
              <a:rPr sz="3800" spc="27">
                <a:solidFill>
                  <a:srgbClr val="020000"/>
                </a:solidFill>
                <a:latin typeface="CAEBTS+MS-UIGothic"/>
                <a:cs typeface="CAEBTS+MS-UIGothic"/>
              </a:rPr>
              <a:t>程</a:t>
            </a:r>
            <a:r>
              <a:rPr sz="3800">
                <a:solidFill>
                  <a:srgbClr val="02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8515" y="340072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20000"/>
                </a:solidFill>
                <a:latin typeface="CAEBTS+MS-UIGothic"/>
                <a:cs typeface="CAEBT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CAEBTS+MS-UIGothic"/>
                <a:cs typeface="CAEBTS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639779" cy="28736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物安全基本知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防范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物安全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应对财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物安全事件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提高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物安全意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OFVUGE+INJMGA+ArialMT"/>
                <a:cs typeface="OFVUGE+INJMGA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CAEBTS+MS-UIGothic"/>
                <a:cs typeface="CAEBTS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CAEBTS+MS-UIGothic"/>
                <a:cs typeface="CAEBTS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CAEBTS+MS-UIGothic"/>
                <a:cs typeface="CAEBTS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当前社会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财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物安全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的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严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重性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2936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随着社会的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日益突出，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和个人的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安全构成了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重威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398424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企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业对员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工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行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财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物安全培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训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的必要性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1627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需要采取措施来提高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，以减少因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工疏忽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492176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工个人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对财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物安全的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和保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262626"/>
                </a:solidFill>
                <a:latin typeface="CAEBTS+MS-UIGothic"/>
                <a:cs typeface="CAEBTS+MS-UIGothic"/>
              </a:rPr>
              <a:t>能力的重要性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工需要了解和掌握基本的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和技能，以保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CAEBTS+MS-UIGothic"/>
                <a:cs typeface="CAEBTS+MS-UIGothic"/>
              </a:rPr>
              <a:t>程目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445300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对财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物安全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和重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程度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的重要性，增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强对财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物安全的重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17139" y="331470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掌握基本的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物安全知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和技能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96489" y="3999083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工需要了解和掌握基本的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和技能，如防范盗窃、火灾等安全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53970" y="5079364"/>
            <a:ext cx="351548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建立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物安全意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FFFFFF"/>
                </a:solidFill>
                <a:latin typeface="CAEBTS+MS-UIGothic"/>
                <a:cs typeface="CAEBTS+MS-UIGothic"/>
              </a:rPr>
              <a:t>和管理机制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414904" y="5767443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，建立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物安全意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建立有效的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CAEBTS+MS-UIGothic"/>
                <a:cs typeface="CAEBTS+MS-UIGothic"/>
              </a:rPr>
              <a:t>物安全管理机制。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3450">
                <a:solidFill>
                  <a:srgbClr val="000000"/>
                </a:solidFill>
                <a:latin typeface="CAEBTS+MS-UIGothic"/>
                <a:cs typeface="CAEBTS+MS-UIGothic"/>
              </a:rPr>
              <a:t>物安全基本知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262626"/>
                </a:solidFill>
                <a:latin typeface="CAEBTS+MS-UIGothic"/>
                <a:cs typeface="CAEBTS+MS-UIGothic"/>
              </a:rPr>
              <a:t>物安全定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物安全是指保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或个人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不受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失和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害的行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CAEBTS+MS-UIGothic"/>
                <a:cs typeface="CAEBTS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一系列措施和行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，确保企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或个人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的安全，防止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失和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害。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对财产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的合理保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管理和控制，以及采取必要的安全措施来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防盗窃、火灾、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水灾等意外事件的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262626"/>
                </a:solidFill>
                <a:latin typeface="CAEBTS+MS-UIGothic"/>
                <a:cs typeface="CAEBTS+MS-UIGothic"/>
              </a:rPr>
              <a:t>物安全法律法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CAEBTS+MS-UIGothic"/>
                <a:cs typeface="CAEBTS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CAEBTS+MS-UIGothic"/>
                <a:cs typeface="CAEBTS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62626"/>
                </a:solidFill>
                <a:latin typeface="CAEBTS+MS-UIGothic"/>
                <a:cs typeface="CAEBTS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遵守相关法律法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或个人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物安全的重要保障，也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是社会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任的体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国家和地方政府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了保障企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和个人的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物安全，制定了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一系列相关的法律法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准。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些法律法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规对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或个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人在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物安全管理方面提出了明确的要求和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定了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。遵守相关法律法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有利于保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物安全，也是企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或个人社会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任的体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遵守法律法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也有利于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社会公共利益和社会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AEBTS+MS-UIGothic"/>
                <a:cs typeface="CAEBTS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CAEBTS+MS-UIGothic"/>
                <a:cs typeface="CAEBTS+MS-UIGothic"/>
              </a:rPr>
              <a:t>防范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3450">
                <a:solidFill>
                  <a:srgbClr val="000000"/>
                </a:solidFill>
                <a:latin typeface="CAEBTS+MS-UIGothic"/>
                <a:cs typeface="CAEBTS+MS-UIGothic"/>
              </a:rPr>
              <a:t>物安全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https://d.book118.com/986140052023010103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CAEBTS+MS-UIGothic</vt:lpstr>
      <vt:lpstr>OFVUGE+INJMGA+ArialMT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2024-09-28T07:38:00.478</cp:lastPrinted>
  <dcterms:created xsi:type="dcterms:W3CDTF">2024-09-27T23:38:00Z</dcterms:created>
  <dcterms:modified xsi:type="dcterms:W3CDTF">2024-09-27T23:38:01Z</dcterms:modified>
</cp:coreProperties>
</file>