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E8F55-4345-47C0-A340-B676D6E0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0093F-3FED-4E43-A8A4-31D3977B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44AE8-BF02-4575-838A-1EB425A1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5592E-E2E9-4059-B260-D98870A1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CD88F-E8CE-4BB4-BA14-71B15A617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30E6D-E427-45C2-B1AE-C1E50ED9C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85C73-565E-4C24-98F7-FE2416903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1147D-45A7-461B-9048-6009E517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F674A-E9AD-4E78-97CD-C394B118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763C-9B84-46F9-A33D-DDB69D93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5A4C7-4FF0-406A-99CC-20BD6C6C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40115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绿化工作目标与意义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绿化工作策略与方案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绿化工作实施步骤与时间表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资源保障与团队协作分工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绿化工作目标与意义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增加城市绿化覆盖率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通过种植树木、草皮、花卉等，提高城市绿化覆盖率，改善城市生态环境。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提升居民生活质量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绿化工作可以改善空气质量、减少噪音、提供休闲场所等，提高居民生活质量。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促进城市可持续发展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绿化工作是城市可持续发展的重要组成部分，有利于城市生态系统的平衡和稳定。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绿化工作可以保护城市生态环境，减少污染，改善空气质量，提高居民健康水平。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城市形象提升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绿化工作可以提升城市形象，增加城市的美感和吸引力，提高城市的竞争力和影响力。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绿化工作可以为居民提供更好的生活环境，促进社会和谐稳定，提高居民幸福感和满意度。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绿化工作意义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居民生活质量显著提升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绿化工作将为居民提供更好的生活环境，居民生活质量将显著提升。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城市形象得到提升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通过绿化工作，城市形象将得到提升，吸引更多的人才和投资，促进城市可持续发展。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城市绿化覆盖率明显提高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通过绿化工作，城市绿化覆盖率将明显提高，城市生态环境得到改善。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绿化工作策略与方案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选择多种植物种类，包括乔木、灌木、花卉等，以增加绿化层次感和生物多样性。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注重观赏性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选择具有观赏价值的植物，如开花植物、彩叶植物等，以提升绿化景观的美观度。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适地适树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根据当地的气候、土壤和环境条件，选择适合的绿化植物，以提高植物的成活率和生长效果。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绿化植物选择策略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根据城市或区域的整体规划，确定绿化的布局和规模，确保绿化与城市或区域的发展相协调。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充分利用城市或区域的空间资源，如道路、广场、公园等，进行绿化布置，提高绿地的覆盖率和利用率。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根据城市或区域的特色和历史文化，设计具有地方特色的绿化方案，提升城市或区域的形象和魅力。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突出特色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绿化布局与规划方案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67" r="174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定期对绿化植物进行浇水、施肥等养护措施，确保植物的正常生长和发育。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浇水与施肥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根据植物的生长特性和景观需求，对绿化植物进行修剪和整形，保持植物的形态美观和健康生长。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修剪与整形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加强病虫害的监测和防治工作，采取生物、物理和化学等综合措施，保护绿化植物免受病虫害的侵害。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加强绿化宣传和教育，提高市民的绿化意识和环保意识，形成全社会共同参与绿化的良好氛围。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绿化养护与管理方案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绿化工作实施步骤与时间表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清理场地杂物，平整土地，为绿化施工做好准备。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制定绿化方案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根据项目需求和目标，制定详细的绿化方案，包括绿化面积、植物种类、布局设计等。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采购绿化材料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根据绿化方案，采购所需的植物、土壤、肥料等绿化材料。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绿化施工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按照绿化方案进行施工，包括植物种植、灌溉系统安装等。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养护管理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对绿化植物进行定期养护，包括浇水、施肥、修剪等，确保植物健康生长。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采购材料：1-2周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场地准备：1周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养护管理：持续进行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绿化施工：2-3周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制定方案：1-2周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时间表安排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https://d.book118.com/986140115033010045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2024-09-13T21:03:44.181</cp:lastPrinted>
  <dcterms:created xsi:type="dcterms:W3CDTF">2024-09-13T13:03:44Z</dcterms:created>
  <dcterms:modified xsi:type="dcterms:W3CDTF">2024-09-13T13:03:46Z</dcterms:modified>
</cp:coreProperties>
</file>