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16CA4-47F9-47B7-AF9B-9B6891C4F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45BB3-9306-4262-87F5-BFF4AF0EA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4DCFD-1E4F-4254-819D-D1814A029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C5BDF-25B0-4493-8D64-7D754DAFB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A55E16-016F-4A3C-940D-86B8F8C75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BD75D3-3666-48FF-8DB1-B0FC22DB5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B7FEC7-A92B-4FD0-A185-604608487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90FAA-BB07-4EC2-9115-A581FBC4F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DE3A0-3D00-4BC6-BD67-D09D6554A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7392D-FA7F-420F-A171-1E4C8E7C5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E4687-2C8C-401D-8BF1-18D63CAB7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40231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心包积液护理查房课件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心包积液概述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心包积液患者的护理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心包积液的药物治疗与护理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心包积液的手术治疗与护理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心包积液患者的康复与预防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心包积液概述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心包积液是指心包腔内积聚过多液体的病理状态。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根据病因可分为感染性、非感染性、肿瘤性等类型。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4542" b="2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常见病因包括结核、病毒、细菌等感染，风湿性疾病，肿瘤等。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心包积液的发生与炎症反应、免疫机制、肿瘤浸润等多种因素有关。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心包积液的症状包括呼吸困难、胸闷、气短等，严重时可出现端坐呼吸、发绀等。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通过体格检查、心电图、超声心动图、X线检查和心包穿刺等方法进行诊断。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心包积液患者的护理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保证患者充分休息，根据病情调整活动量，避免剧烈运动。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83" r="1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给予高蛋白、高热量、易消化的食物，避免过饱或过饿。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密切观察患者生命体征，特别是呼吸、心率和血压的变化。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协助患者取半卧位或端坐位，保持呼吸道通畅，给予吸氧。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458" b="16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呼吸困难的护理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评估疼痛程度，遵医嘱给予止痛药，并观察疼痛是否缓解。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注意观察药物疗效及不良反应，及时处理。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药物治疗的观察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症状护理要点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心理护理与沟通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给予患者关心、安慰和支持，增强其治疗信心。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与患者及家属进行有效沟通，了解其需求和顾虑。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健康宣教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向患者及家属介绍心包积液的相关知识，提高其认知水平。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心包积液的药物治疗与护理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https://d.book118.com/986140231205010044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2024-09-13T06:27:32.894</cp:lastPrinted>
  <dcterms:created xsi:type="dcterms:W3CDTF">2024-09-12T22:27:32Z</dcterms:created>
  <dcterms:modified xsi:type="dcterms:W3CDTF">2024-09-12T22:27:34Z</dcterms:modified>
</cp:coreProperties>
</file>