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358B-1BF6-49B2-9BB2-3B36E57D0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6051-E247-4D5A-997D-D537EB00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AC9AE-2D3C-4A1C-A7D1-B1EDBDE7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98EF6-9A1A-4027-B876-6F37BF76D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13CB1-C277-43C8-8096-F6BE5951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0BF5A-CA9D-458B-ABCF-49F2F718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DEFEE-0FFD-4551-80FA-1F8E3942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BC2A4-2C0C-49B9-8BA3-D5FC12CC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1CE24-BB58-4B05-BA7D-2468745A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8402-8026-4854-890E-F6B3D578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37860-24D8-49D3-8271-72FD511E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101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概率统计习题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统计量及其分布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等可能概型与古典概型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熟悉等可能概型和古典概型的概念，掌握计算古典概型中事件概率的方法。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了解事件的概念，掌握事件的分类方法，如不可能事件、必然事件和随机事件。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概率的定义与性质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理解概率的公理化定义，掌握概率的基本性质，如非负性、规范性和可加性。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条件概率的定义与计算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理解条件概率的概念，掌握条件概率的计算方法，如乘法公式。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独立重复试验与二项概率公式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熟悉独立重复试验的概念，掌握二项概率公式的应用。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了解事件独立性的定义，掌握判断两个或多个事件是否独立的方法。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划分与全概率公式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理解划分的概念，掌握全概率公式的应用，能够计算复杂事件的概率。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了解贝叶斯公式的概念，掌握其在逆概率计算中的应用，如诊断疾病、预测市场等。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先验概率与后验概率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熟悉先验概率和后验概率的概念，理解它们在贝叶斯统计推断中的意义。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一个盒子里有10个球，其中4个红球，6个白球，每次随机抽取一个球不放回，直到所有红球被抽完为止，求抽取次数X的分布律。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一射手对同一目标独立地进行四次射击，若至少命中一次的概率为80/81，则该射手的命中率是多少？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投掷一枚均匀硬币，观察正面出现的次数，该次数服从什么分布？参数是什么？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设随机变量X服从参数为λ的指数分布，求P{X&gt;2λ}。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设X服从N(1,4)，Y服从N(2,9)，且X与Y相互独立，Z=X/Y，求Z的数学期望E(Z)。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一根长为L的铁丝截成三段，试求能构成三角形的概率。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随机变量的函数分布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设X~U(0,1)，求Y=eX的分布函数及概率密度。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设随机变量X和Y相互独立，且都服从标准正态分布N(0,1)，求Z=X^2+Y^2的概率密度函数。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设X1,X2,...,Xn是来自总体X的一个简单随机样本，X的概率密度为f(x)=θx^(θ-1),0&lt;x&lt;1,θ&gt;0，求样本均值X拔的分布。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 $X$ 和 $Y$ 是两个随机变量，如果对于任意实数 $x, y$，二元函数 $F(x, y) = P{ X leq x, Y leq y }$ 都存在，则称 $F(x, y)$ 为二维随机变量 $(X, Y)$ 的分布函数。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分布函数 $F(x, y)$ 具有单调不减性、右连续性以及规范性。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二维均匀分布、二维正态分布等。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https://d.book118.com/986141014010010042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2024-09-09T06:10:26.897</cp:lastPrinted>
  <dcterms:created xsi:type="dcterms:W3CDTF">2024-09-08T22:10:26Z</dcterms:created>
  <dcterms:modified xsi:type="dcterms:W3CDTF">2024-09-08T22:10:29Z</dcterms:modified>
</cp:coreProperties>
</file>