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766E2-A619-4021-B2C4-33925644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D229A-27E6-4F09-BF53-892D37EA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E93B6-BABC-43BE-A1C1-C4A414CD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78E40-3927-4893-BF46-D94EFF867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C59B3-0E47-4984-AB19-55A69F78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02AA0-E032-4BBD-A5C9-36BA18E1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0ACF5-C7BB-4AB3-BE02-536E49FA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40BE4-65DF-44AC-9908-E8B6083D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D4919-C386-49D5-8F32-51C9744E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0A24D-3379-4962-A235-0DE2F9F07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A2795-D595-4BE7-8894-30150442D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10500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弘扬中华秀传统文化与民族精神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中华优秀传统文化概览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中华民族精神内涵解析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传统文化与民族精神的传承与发展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当代社会如何弘扬传统文化与民族精神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培育民族精神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民族精神是一个民族赖以生存和发展的精神支撑。通过弘扬中华优秀传统文化，可以培育和弘扬以爱国主义为核心的民族精神，激发全民族的创造力和凝聚力。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中华传统文化源远流长，博大精深，是中华民族的瑰宝。弘扬中华优秀传统文化，有助于增强民族认同感和文化自信，推动社会主义文化繁荣兴盛。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传统文化是民族精神的根基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中华优秀传统文化蕴含着丰富的哲学思想、道德规范、价值观念等，是民族精神的重要源泉。传承和弘扬中华优秀传统文化，有助于培育和弘扬民族精神。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民族精神是国家的灵魂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民族精神是一个国家、一个民族挺立的脊梁。培育和弘扬以爱国主义为核心的民族精神，对于维护国家统一和民族团结、推动社会进步和发展具有重要意义。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传统文化与民族精神的互动关系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传统文化和民族精神是相互依存、相互促进的。传统文化的传承和发展需要民族精神的支撑和推动，而民族精神的培育和弘扬也需要传统文化的滋养和熏陶。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传统文化和民族精神的重要性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仁爱之心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中庸之道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礼制观念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修身齐家治国平天下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儒家思想强调人与人之间的关爱，提倡仁爱之心，注重人际关系的和谐。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重视礼仪规范，强调等级秩序和尊重长辈。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主张追求平衡和谐，避免极端，寻求折中之道。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个人修养、家庭和谐、国家治理、天下太平是儒家的人生理想。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道法自然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无为而治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内心修炼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强调万物自然演化，顺应自然规律，追求自然与人的和谐统一。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主张减少干预，让事物按照自身规律发展，达到无为而治的效果。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运用阴阳、有无等对立统一观念，观察分析事物，具有深刻的辩证思维。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注重内心世界的修炼和超脱，追求心灵的自由与宁静。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以法治国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重刑轻赏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功利主义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强化君权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法家思想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认为刑罚能够维护社会秩序，主张重刑轻赏，从严惩处违法者。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主张通过制定和执行法律来治理国家，强调法律的权威性和普遍性。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主张加强君主的权力和地位，推行中央集权制度。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追求实际利益，注重结果和成效，强调功利性。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601" r="206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870" r="288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墨家思想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主张普遍的爱和反对战争与暴力，强调和平与友爱。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注重实际利益和效果，提倡节约和反对浪费。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认为劳动是创造财富和推动社会进步的重要手段，提倡勤劳和节俭。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主张人人平等，反对等级制度和特权思想。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兼爱非攻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实用主义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重视劳动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中华民族精神内涵解析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民族自尊心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民族自信心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56" r="6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爱国主义精神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对祖国的深厚感情，表现为对祖国的忠诚、热爱和献身。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民族成员对自己民族尊严的维护和追求，反对任何形式的民族歧视和压迫。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对自己民族能力和价值的充分肯定，坚信民族发展的光明前景。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在困难和挫折面前不屈不挠，勇往直前，为实现目标而努力奋斗。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艰苦奋斗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勤劳勇敢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以勤劳的双手和勇敢的心面对生活中的挑战和困难。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勇于探索未知领域，不断追求创新和进步。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自强不息精神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以宽容的心态接纳不同文化和思想，促进多元文化的交流与融合。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仁爱之心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以仁爱之心待人接物，关爱他人，尊重生命。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坚守诚信原则，言行一致，信守承诺。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厚德载物精神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https://d.book118.com/986141050030010044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2024-09-12T09:27:56.254</cp:lastPrinted>
  <dcterms:created xsi:type="dcterms:W3CDTF">2024-09-12T01:27:56Z</dcterms:created>
  <dcterms:modified xsi:type="dcterms:W3CDTF">2024-09-12T01:27:58Z</dcterms:modified>
</cp:coreProperties>
</file>