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0CE4E-1BD9-4036-AB37-DB0E29B2D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55D0F-F085-4787-98CC-EAE2A9A0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A9077-AE29-4767-8290-3AC921F60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319AD-6DBD-4D26-AA1B-9A5BC4F15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0425D7-67B8-46A7-8F78-52929521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90A54-E5D5-42C7-A3C3-4BB03BAA2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2C5CE-BF9F-4085-814C-7D672C9CD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C9F81-9D2E-4270-B3B2-3A9231811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E43E9-BE68-4953-99DA-A9359101D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00E0E-0156-46DC-A85E-6D839B0F3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9B642-00E0-4232-B838-205C5C221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4213202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2023年工程部总监年终总结及年后展望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2023年工程部工作总结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2023年工程部团队建设与成长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2023年工程部与其他部门协作情况回顾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2024年工程部发展规划与目标设定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2023年工程部在各项工作中取得了一定的成绩，同时也面临诸多挑战。为了总结经验教训，明确未来发展方向，需要进行本次年终总结及年后展望。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通过对2023年工程部工作的全面梳理，找出存在的问题和不足，提出改进措施和发展建议，为公司的持续发展提供有力支持。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分析工程部在工作中存在的问题和不足，包括团队协作、沟通能力、技术水平等方面。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总结2023年工程部在项目实施、技术创新、质量管理等方面的成绩。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展望2024年工程部的发展方向，明确目标和工作重点。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问题与不足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发展方向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2023年工程部工作总结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2023年工程部共完成了10个工程项目，涵盖了基础设施建设、改造和维修等领域。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在项目实施过程中，工程部积极与相关部门沟通协调，确保项目按照计划顺利进行。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工程部内部形成了高效协作的工作氛围，各部门之间密切配合，共同推进项目进展。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734" r="327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完成项目数量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工作进展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工程部成功打造了3个优质工程项目，得到了客户和行业内外的高度评价。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在项目实施过程中，工程部积极引进新技术、新工艺，提高了施工效率和质量。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通过有效的成本控制措施，工程部实现了项目成本节约，为公司创造了经济效益。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优质项目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部分供应商存在交货不及时、质量问题等。解决方案：加强供应商管理，建立严格的供应商评估体系，确保供应商按时交货、保证质量。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人员流动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由于公司业务发展迅速，工程部人员流动较大，影响了项目进度。解决方案：加强员工培训和职业规划，提高员工福利待遇，稳定员工队伍。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部分项目存在施工安全隐患。解决方案：加强施工现场安全管理，严格执行安全操作规程，确保施工安全。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2023年工程部团队建设与成长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总结词：稳步扩大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详细描述：2023年工程部团队规模稳步扩大，新员工占比达到20%，为团队注入了新鲜血液。团队结构也更加多元化，不同领域和行业的人才共同构成了工程部的核心力量。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团队规模与结构变化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总结词：全面铺开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详细描述：工程部在2023年全面铺开了员工培训与发展计划，不仅关注专业技能的提升，还注重软技能的培养。通过内部培训、外部课程、在线学习等多种形式，员工的专业素质和能力得到了全面提升。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员工培训与发展计划执行情况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总结词：显著增强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详细描述：工程部在2023年采取了一系列措施来提升团队凝聚力，包括团队建设活动、定期沟通交流、共享成功经验等。这些举措显著增强了团队凝聚力和向心力，促进了员工之间的合作与交流。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团队凝聚力提升举措及效果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https://d.book118.com/986142132022010052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2024-09-18T06:57:40.044</cp:lastPrinted>
  <dcterms:created xsi:type="dcterms:W3CDTF">2024-09-17T22:57:40Z</dcterms:created>
  <dcterms:modified xsi:type="dcterms:W3CDTF">2024-09-17T22:57:41Z</dcterms:modified>
</cp:coreProperties>
</file>