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2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2DF67-21AB-4C72-97D9-383445A3C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78890-A83E-49B4-9F7D-76C7B1E1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A9F44-F0A7-4475-BD26-F2AD96AC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23FAE-A0ED-4897-9D72-B34ED926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2C2EB-D350-42B3-871A-63FC0816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603AB-1D2E-4D09-8FCA-47B5CB13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D0ECF-1FF1-45A9-A0F8-6864514F3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16C20-9010-45F5-B038-1B053C1D4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8FA1E-80ED-419D-9DE5-E476C58F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8646D-6EC6-49CD-8C91-2C01F5FE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6F3DB-27CD-4F90-A642-75EA3870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261" r:id="rId2"/>
    <p:sldLayoutId id="2147495262" r:id="rId3"/>
    <p:sldLayoutId id="2147495263" r:id="rId4"/>
    <p:sldLayoutId id="2147495264" r:id="rId5"/>
    <p:sldLayoutId id="2147495265" r:id="rId6"/>
    <p:sldLayoutId id="2147495266" r:id="rId7"/>
    <p:sldLayoutId id="2147495267" r:id="rId8"/>
    <p:sldLayoutId id="2147495268" r:id="rId9"/>
    <p:sldLayoutId id="2147495269" r:id="rId10"/>
    <p:sldLayoutId id="21474952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41441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写好对话提示语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对话提示语的定义和作用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对话提示语的分类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如何写好对话提示语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对话提示语的运用场景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对话提示语的实际应用案例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总结与展望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对话提示语的定义和作用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定义对话提示语</a:t>
            </a:r>
            <a:endParaRPr lang="zh-CN" altLang="en-US"/>
          </a:p>
        </p:txBody>
      </p:sp>
      <p:sp>
        <p:nvSpPr>
          <p:cNvPr id="1048922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对话提示语：在剧本、小说、戏剧等文学作品中，用于提示人物对话的语言。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作用：帮助读者更好地理解人物对话，增强作品的表现力和感染力。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类型：包括直接对话、间接对话、内心独白等。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特点：简洁明了，易于理解，具有强烈的情感色彩和表现力。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作用：引导听众思考、增强表达效果</a:t>
            </a:r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引导听众思考：通过对话提示语，引导听众思考问题，提高听众的参与度和互动性。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增强表达效果：通过对话提示语，增强表达效果，使听众更容易理解演讲者的观点和意图。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提高演讲者的自信心：通过对话提示语，提高演讲者的自信心，使演讲者更加从容、自信地表达自己的观点。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提高听众的注意力：通过对话提示语，提高听众的注意力，使听众更加专注地倾听演讲者的演讲。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对话提示语的分类</a:t>
            </a:r>
            <a:endParaRPr lang="zh-CN" altLang="en-US"/>
          </a:p>
        </p:txBody>
      </p:sp>
      <p:sp>
        <p:nvSpPr>
          <p:cNvPr id="10490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直接提示和间接提示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直接提示和间接提示的区别：直接提示更直接、明确，间接提示更委婉、含蓄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直接提示和间接提示的应用场景：直接提示适用于正式场合，间接提示适用于非正式场合或需要委婉表达时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直接提示：明确指出对话的目的和意义，如“请告诉我你的想法”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间接提示：通过提问或引导的方式，如“你觉得这个方案怎么样？”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正面提示和反面提示</a:t>
            </a:r>
            <a:endParaRPr lang="zh-CN" altLang="en-US"/>
          </a:p>
        </p:txBody>
      </p:sp>
      <p:sp>
        <p:nvSpPr>
          <p:cNvPr id="1049128" name="矩形: 圆角 23"/>
          <p:cNvSpPr/>
          <p:nvPr>
            <p:custDataLst>
              <p:tags r:id="rId2"/>
            </p:custDataLst>
          </p:nvPr>
        </p:nvSpPr>
        <p:spPr>
          <a:xfrm>
            <a:off x="608330" y="1539875"/>
            <a:ext cx="5194831" cy="210584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30" name="矩形: 圆角 27"/>
          <p:cNvSpPr/>
          <p:nvPr>
            <p:custDataLst>
              <p:tags r:id="rId3"/>
            </p:custDataLst>
          </p:nvPr>
        </p:nvSpPr>
        <p:spPr>
          <a:xfrm>
            <a:off x="6383020" y="1539875"/>
            <a:ext cx="5194831" cy="210584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32" name="矩形: 圆角 6"/>
          <p:cNvSpPr/>
          <p:nvPr>
            <p:custDataLst>
              <p:tags r:id="rId4"/>
            </p:custDataLst>
          </p:nvPr>
        </p:nvSpPr>
        <p:spPr>
          <a:xfrm>
            <a:off x="608330" y="3892550"/>
            <a:ext cx="5194935" cy="210566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34" name="矩形: 圆角 9"/>
          <p:cNvSpPr/>
          <p:nvPr>
            <p:custDataLst>
              <p:tags r:id="rId5"/>
            </p:custDataLst>
          </p:nvPr>
        </p:nvSpPr>
        <p:spPr>
          <a:xfrm>
            <a:off x="795020" y="4117975"/>
            <a:ext cx="2359660" cy="539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6"/>
            </p:custDataLst>
          </p:nvPr>
        </p:nvSpPr>
        <p:spPr>
          <a:xfrm>
            <a:off x="795020" y="4772025"/>
            <a:ext cx="5004000" cy="1226820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正面提示和反面提示的区别：正面提示通常用于鼓励、引导、建议等积极正面的情境，而反面提示则用于警告、禁止、限制等消极负面的情境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8" name="矩形: 圆角 24"/>
          <p:cNvSpPr/>
          <p:nvPr>
            <p:custDataLst>
              <p:tags r:id="rId7"/>
            </p:custDataLst>
          </p:nvPr>
        </p:nvSpPr>
        <p:spPr>
          <a:xfrm>
            <a:off x="795020" y="1765300"/>
            <a:ext cx="2359554" cy="54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40" name="正文"/>
          <p:cNvSpPr txBox="1"/>
          <p:nvPr>
            <p:custDataLst>
              <p:tags r:id="rId8"/>
            </p:custDataLst>
          </p:nvPr>
        </p:nvSpPr>
        <p:spPr>
          <a:xfrm>
            <a:off x="795020" y="2418715"/>
            <a:ext cx="5004000" cy="122675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正面提示：鼓励、引导、建议等积极正面的提示语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2" name="矩形: 圆角 28"/>
          <p:cNvSpPr/>
          <p:nvPr>
            <p:custDataLst>
              <p:tags r:id="rId9"/>
            </p:custDataLst>
          </p:nvPr>
        </p:nvSpPr>
        <p:spPr>
          <a:xfrm>
            <a:off x="6569710" y="1765300"/>
            <a:ext cx="2359554" cy="54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10"/>
            </p:custDataLst>
          </p:nvPr>
        </p:nvSpPr>
        <p:spPr>
          <a:xfrm>
            <a:off x="6569710" y="2418715"/>
            <a:ext cx="5004000" cy="122675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反面提示：警告、禁止、限制等消极负面的提示语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6" name="矩形: 圆角 6"/>
          <p:cNvSpPr/>
          <p:nvPr>
            <p:custDataLst>
              <p:tags r:id="rId11"/>
            </p:custDataLst>
          </p:nvPr>
        </p:nvSpPr>
        <p:spPr>
          <a:xfrm>
            <a:off x="6382385" y="3892550"/>
            <a:ext cx="5194935" cy="210566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48" name="矩形: 圆角 9"/>
          <p:cNvSpPr/>
          <p:nvPr>
            <p:custDataLst>
              <p:tags r:id="rId12"/>
            </p:custDataLst>
          </p:nvPr>
        </p:nvSpPr>
        <p:spPr>
          <a:xfrm>
            <a:off x="6569075" y="4117975"/>
            <a:ext cx="2359660" cy="539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13"/>
            </p:custDataLst>
          </p:nvPr>
        </p:nvSpPr>
        <p:spPr>
          <a:xfrm>
            <a:off x="6569075" y="4772025"/>
            <a:ext cx="5004000" cy="1226820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正面提示和反面提示的应用：在编写对话提示语时，需要根据情境和目的选择合适的提示语类型，以达到更好的沟通效果。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提示语的位置</a:t>
            </a:r>
            <a:endParaRPr lang="zh-CN" altLang="en-US"/>
          </a:p>
        </p:txBody>
      </p:sp>
      <p:sp>
        <p:nvSpPr>
          <p:cNvPr id="104918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插入：用于强调对话中的某个观点或信息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结尾：用于总结对话的要点或结论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中间：用于引导对话的走向或转折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开头：用于引出对话的主题或背景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如何写好对话提示语</a:t>
            </a:r>
            <a:endParaRPr lang="zh-CN" altLang="en-US"/>
          </a:p>
        </p:txBody>
      </p:sp>
      <p:sp>
        <p:nvSpPr>
          <p:cNvPr id="104924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简洁明了</a:t>
            </a:r>
            <a:endParaRPr lang="zh-CN" altLang="en-US"/>
          </a:p>
        </p:txBody>
      </p:sp>
      <p:sp>
        <p:nvSpPr>
          <p:cNvPr id="104929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确保对话提示语清晰易懂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避免使用过于口语化的表达方式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避免使用复杂的词汇和句子结构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尽量使用短句和简单的词汇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具体明确</a:t>
            </a:r>
            <a:endParaRPr lang="zh-CN" altLang="en-US"/>
          </a:p>
        </p:txBody>
      </p:sp>
      <p:sp>
        <p:nvSpPr>
          <p:cNvPr id="1049354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明确对话的语气和态度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明确对话的场景和背景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明确对话的角色和身份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明确对话的目的和主题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富有感染力</a:t>
            </a:r>
            <a:endParaRPr lang="zh-CN" altLang="en-US"/>
          </a:p>
        </p:txBody>
      </p:sp>
      <p:sp>
        <p:nvSpPr>
          <p:cNvPr id="1049416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简洁明了：提示语要简洁明了，避免冗长和复杂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情感共鸣：提示语要能够引起读者的情感共鸣，让读者产生共鸣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生动形象：提示语要生动形象，让读者能够感受到对话的场景和氛围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引人入胜：提示语要引人入胜，让读者产生阅读的兴趣和欲望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符合语境</a:t>
            </a:r>
            <a:endParaRPr lang="zh-CN" altLang="en-US"/>
          </a:p>
        </p:txBody>
      </p:sp>
      <p:sp>
        <p:nvSpPr>
          <p:cNvPr id="10494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了解对话的背景和目的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考虑对话双方的身份和关系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使用恰当的语言和语气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避免使用过于生硬或过于口语化的语言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https://d.book118.com/986144144114010031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写好对话提示语</vt:lpstr>
      <vt:lpstr>目录</vt:lpstr>
      <vt:lpstr>对话提示语的定义和作用</vt:lpstr>
      <vt:lpstr>定义对话提示语</vt:lpstr>
      <vt:lpstr>作用：引导听众思考、增强表达效果</vt:lpstr>
      <vt:lpstr>对话提示语的分类</vt:lpstr>
      <vt:lpstr>直接提示和间接提示</vt:lpstr>
      <vt:lpstr>正面提示和反面提示</vt:lpstr>
      <vt:lpstr>提示语的位置</vt:lpstr>
      <vt:lpstr>如何写好对话提示语</vt:lpstr>
      <vt:lpstr>简洁明了</vt:lpstr>
      <vt:lpstr>具体明确</vt:lpstr>
      <vt:lpstr>富有感染力</vt:lpstr>
      <vt:lpstr>符合语境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2024-08-29T23:41:13.645</cp:lastPrinted>
  <dcterms:created xsi:type="dcterms:W3CDTF">2024-08-29T15:41:13Z</dcterms:created>
  <dcterms:modified xsi:type="dcterms:W3CDTF">2024-08-29T15:41:16Z</dcterms:modified>
</cp:coreProperties>
</file>