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985744A3-3D26-4970-A312-EE1BB9BE0750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8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9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1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2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4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5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7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8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0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1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3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4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2388E9-4E1A-4ABF-85B7-59CF0C5F05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3149E5-304C-4144-B4C6-8526719D93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06DC84-B953-468A-B1D6-69FC7BC520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E31BEC-5827-4F4F-B4E6-D7F922A3B7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4FAE5D3-E71D-4996-A0E0-FC368A6124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6813362-CB66-4ADA-9974-928A3ADFF4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2CFC5F4-3B82-41EA-B962-0679876B5A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5A953B-C6C9-4B3F-9B17-C6686DAA2B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F92439-A764-4895-9F08-A062B13C55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DE50C3-8F58-47C2-9D95-206D79A48A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A75114-8E3F-43C1-ADF8-128DA6F19B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20F29AAC-00DB-42DF-90A8-DBE82163F61E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CDF3F1FE-C02D-46EE-9AFE-5514D89D2EE6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pn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6150051050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仓储安全管理保障员工健康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638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老师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仓储安全管理概述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仓库内部环境管理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货物摆放及堆放规范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仓库设备设施安全管理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作业人员安全管理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仓储安全管理概述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仓储安全管理的重要性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仓储安全管理是保障员工健康的重要保障。合理的仓储安全管理可以提高工作效率和减少事故发生率。保障员工的健康和安全是企业发展的基石，也是社会责任的体现。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4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2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5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仓储安全管理的内容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6" name="content"/>
          <p:cNvSpPr/>
          <p:nvPr/>
        </p:nvSpPr>
        <p:spPr>
          <a:xfrm>
            <a:off x="138096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仓库内部环境管理涉及空气质量、温度、湿度等因素的控制。货物摆放及堆放规范包括货物分类、整齐堆放和重量限制等。仓库设备设施安全管理需定期检查维护，确保设备运行正常。作业人员安全管理包括培训、着装和安全操作规程的制定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仓储安全管理的内容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8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控制空气质量、温度、湿度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仓库内部环境管理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2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定期检查维护、设备正常运行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仓库设备设施安全管理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分类、整齐堆放、重量限制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货物摆放及堆放规范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8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9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公司内部安全管理制度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2.content"/>
          <p:cNvSpPr/>
          <p:nvPr/>
        </p:nvSpPr>
        <p:spPr>
          <a:xfrm>
            <a:off x="3676680" y="251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制度规范明确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责任分工明确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2" name="content.3.title"/>
          <p:cNvSpPr/>
          <p:nvPr/>
        </p:nvSpPr>
        <p:spPr>
          <a:xfrm>
            <a:off x="6460560" y="2111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.3.content"/>
          <p:cNvSpPr/>
          <p:nvPr/>
        </p:nvSpPr>
        <p:spPr>
          <a:xfrm>
            <a:off x="6424200" y="251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5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4.content"/>
          <p:cNvSpPr/>
          <p:nvPr/>
        </p:nvSpPr>
        <p:spPr>
          <a:xfrm>
            <a:off x="9177480" y="251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仓储安全管理的标准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8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9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国家相关法律法规和行业标准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1.content"/>
          <p:cNvSpPr/>
          <p:nvPr/>
        </p:nvSpPr>
        <p:spPr>
          <a:xfrm>
            <a:off x="882000" y="251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法律法规不断完善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行业标准参考执行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1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仓储安全管理的挑战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2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需要合理规划和分区管理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仓库面积大，管理难度大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需要加强培训和监督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人员作业复杂，安全风险高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0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1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仓库内部环境管理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4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仓库通风管理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在仓库内部环境管理中，良好的通风管理是至关重要的。保持仓库空气流通，安装通风设备可以有效减少空气中的有害物质浓度，为员工创造一个清新的工作环境。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7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2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8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照明管理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9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提高工作效率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确保仓库照明充足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预防照明故障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定期检查照明设备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7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8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防止潮湿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2.content"/>
          <p:cNvSpPr/>
          <p:nvPr/>
        </p:nvSpPr>
        <p:spPr>
          <a:xfrm>
            <a:off x="3676680" y="251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潮湿的环境容易导致货物发霉变质，对员工的健康也有影响，因此要定期检查并确保仓库内部干燥。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1" name="content.3.title"/>
          <p:cNvSpPr/>
          <p:nvPr/>
        </p:nvSpPr>
        <p:spPr>
          <a:xfrm>
            <a:off x="6460560" y="2111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防止过热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3.content"/>
          <p:cNvSpPr/>
          <p:nvPr/>
        </p:nvSpPr>
        <p:spPr>
          <a:xfrm>
            <a:off x="6424200" y="251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过热的环境容易引起员工中暑，对身体健康造成危害，因此要采取措施保持仓库内部温度适宜。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4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4.content"/>
          <p:cNvSpPr/>
          <p:nvPr/>
        </p:nvSpPr>
        <p:spPr>
          <a:xfrm>
            <a:off x="9177480" y="251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温度及湿度管理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7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8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保持适宜温度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1.content"/>
          <p:cNvSpPr/>
          <p:nvPr/>
        </p:nvSpPr>
        <p:spPr>
          <a:xfrm>
            <a:off x="882000" y="251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在仓库内部环境管理中，必须保持合适的温度，不仅有助于员工的工作效率，也有利于货物的储存和保管。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有害气体管理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1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保障员工健康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定期检测有害气体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5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6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9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提高安全性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配备防护设备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1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2" name="content"/>
          <p:cNvSpPr/>
          <p:nvPr/>
        </p:nvSpPr>
        <p:spPr>
          <a:xfrm>
            <a:off x="138096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仓储安全管理是保障员工健康的关键。通过有效管理仓库内部环境，如通风、照明、温湿度、有害气体等方面，可以有效预防事故的发生，保障员工的身体健康和生命安全。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4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货物摆放及堆放规范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5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7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货物分类及标识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货物分类及标识是保障仓储安全的重要环节。根据货物性质进行分类标识，可以提高货物管理的效率，避免混装混运造成的安全隐患。明确的分类标识可以帮助员工快速了解货物特点，从而做好相应的处理工作。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0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2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1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货物堆放高度管理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2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根据货物特点确定堆放高度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规划高度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采取稳固支撑措施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安全防护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确保堆放安全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定期检查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0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过道保持畅通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1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定期清理过道杂物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清理杂物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设置明显警示标志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标识警示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保证通道畅通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定期检查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0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堆垛机械使用规范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堆垛机械的规范使用是保障仓储安全的重要措施。操作人员应接受专业培训，掌握正确操作方法，避免因操作不当造成事故。定期维护保养设备，确保设备运行稳定，减少故障发生的可能性。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3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2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https://d.book118.com/986150051050010103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113</Paragraphs>
  <Slides>20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仓储安全管理保障员工健康</vt:lpstr>
      <vt:lpstr>目录</vt:lpstr>
      <vt:lpstr>第1章 仓储安全管理概述</vt:lpstr>
      <vt:lpstr> </vt:lpstr>
      <vt:lpstr>仓储安全管理的内容</vt:lpstr>
      <vt:lpstr>仓储安全管理的内容</vt:lpstr>
      <vt:lpstr>仓储安全管理的标准</vt:lpstr>
      <vt:lpstr>仓储安全管理的挑战</vt:lpstr>
      <vt:lpstr>第2章 仓库内部环境管理</vt:lpstr>
      <vt:lpstr> </vt:lpstr>
      <vt:lpstr>照明管理</vt:lpstr>
      <vt:lpstr>温度及湿度管理</vt:lpstr>
      <vt:lpstr>有害气体管理</vt:lpstr>
      <vt:lpstr>总结</vt:lpstr>
      <vt:lpstr>第3章 货物摆放及堆放规范</vt:lpstr>
      <vt:lpstr> </vt:lpstr>
      <vt:lpstr>货物堆放高度管理</vt:lpstr>
      <vt:lpstr>过道保持畅通</vt:lpstr>
      <vt:lpstr>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2024-09-28T12:03:17.565</cp:lastPrinted>
  <dcterms:created xsi:type="dcterms:W3CDTF">2024-09-28T04:03:17Z</dcterms:created>
  <dcterms:modified xsi:type="dcterms:W3CDTF">2024-09-28T04:03:19Z</dcterms:modified>
</cp:coreProperties>
</file>