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92AB1-369E-4F48-8BB6-F7D17DE93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06840-B834-4DAE-B672-03D8FAD74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10F30-5891-4154-8ACF-6717EEA36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05E9C-07FF-485D-8DB0-03EF04DB3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B30E58-8119-4DB0-85CE-F5D5FEEE4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B9A7BF-D2EE-47D2-A77A-0CA40BC53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24EDAF-80B9-495C-826D-52DE4E82E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2B676-3785-4E47-AFC5-EDFAAA79A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31819-9580-467D-9999-32C752C74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53B9D-020B-4121-8270-F0DFB73BB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67769-18EF-44A9-A7D6-37A44E66B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501120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溶血病概述及防治策略\n## 1.新生儿溶血病的基本概念与原因\n### 1.1新生儿溶血病的定义与发病机制\n### 1.2新生儿溶血病的常见原因及分类\n### 1.3新生儿溶血病的发病率与影响因素\n## 2.新生儿溶血病的临床表现与诊断\n### 2.1新生儿溶血病的典型临床表现\n### 2.2新生儿溶血病的实验室诊断方法\n### 2.3新生儿溶血病的临床分型与严重程度评估\n## 3.新生儿溶血病的治疗与护理\n### 3.1新生儿溶血病的药物治疗策略\n### 3.2新生儿溶血病的换血疗法及注意事项\n### 3.3新生儿溶血病的护理措施与并发症预防\n## 4.新生儿溶血病的预防与遗传咨询\n### 4.1新生儿溶血病的产前预防措施\n### 4.2新生儿溶血病的产后预防与护理\n### 4.3新生儿溶血病的遗传咨询与高风险家庭管理\n## 5.新生儿溶血病的研究进展与未来展望\n### 5.1新生儿溶血病的研究现状与挑战\n### 5.2新生儿溶血病的新型治疗方法探索\n### 5.3新生儿溶血病管理的未来发展趋势与期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新生儿溶血病概述及防治策略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新生儿溶血病的基本概念与原因</a:t>
            </a:r>
            <a:endParaRPr/>
          </a:p>
        </p:txBody>
      </p:sp>
      <p:sp>
        <p:nvSpPr>
          <p:cNvPr id="9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0" name="组合 10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1" name="组合 110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新生儿溶血病（HDN）是指由于母婴血型不合引起的免疫性溶血性疾病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母体产生针对胎儿红细胞抗原的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胎儿红细胞在宫内或出生后与抗体结合，导致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红细胞破坏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</a:t>
                </a:r>
                <a:endParaRPr/>
              </a:p>
            </p:txBody>
          </p:sp>
        </p:grpSp>
        <p:grpSp>
          <p:nvGrpSpPr>
            <p:cNvPr id="114" name="组合 113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发病机制主要包括免疫损伤和红细胞破坏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免疫损伤：母体免疫系统识别胎儿红细胞抗原，产生抗体，通过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补体系统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吞噬细胞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破坏红细胞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红细胞破坏：抗体与红细胞结合，导致红细胞变形、破裂，释放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血红蛋白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，引起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黄疸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</a:t>
                </a:r>
                <a:endParaRPr/>
              </a:p>
            </p:txBody>
          </p:sp>
        </p:grpSp>
      </p:grpSp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新生儿溶血病的定义与发病机制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2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常见原因：ABO血型不合和Rh血型不合</a:t>
                </a:r>
                <a:endParaRPr/>
              </a:p>
            </p:txBody>
          </p:sp>
          <p:sp>
            <p:nvSpPr>
              <p:cNvPr id="12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ABO血型不合：母亲为O型，胎儿为A型或B型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Rh血型不合：母亲为Rh阴性，胎儿为Rh阳性</a:t>
                </a:r>
                <a:endParaRPr/>
              </a:p>
            </p:txBody>
          </p:sp>
        </p:grpSp>
        <p:grpSp>
          <p:nvGrpSpPr>
            <p:cNvPr id="12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分类：根据病因和发病时间，可分为产前溶血和产后溶血</a:t>
                </a:r>
                <a:endParaRPr/>
              </a:p>
            </p:txBody>
          </p:sp>
          <p:sp>
            <p:nvSpPr>
              <p:cNvPr id="1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产前溶血：发生在宫内，由于母体抗体通过胎盘进入胎儿血液循环，导致胎儿贫血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产后溶血：发生在出生后，由于新生儿体内抗体与红细胞结合，导致溶血</a:t>
                </a:r>
                <a:endParaRPr/>
              </a:p>
            </p:txBody>
          </p:sp>
          <p:sp>
            <p:nvSpPr>
              <p:cNvPr id="13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新生儿溶血病的常见原因及分类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6" name="组合 13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7" name="组合 136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发病率：ABO血型不合引起的新生儿溶血病发病率较高，约为1/1000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Rh血型不合引起的新生儿溶血病发病率较低，约为1/10000</a:t>
                </a:r>
                <a:endParaRPr/>
              </a:p>
            </p:txBody>
          </p:sp>
        </p:grpSp>
        <p:grpSp>
          <p:nvGrpSpPr>
            <p:cNvPr id="140" name="组合 139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影响因素：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遗传因素：如父母血型不合、遗传性红细胞缺陷等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孕妇因素：如孕龄、妊娠期疾病、免疫功能等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胎儿因素：如胎儿血型、红细胞抗原表达等</a:t>
                </a:r>
                <a:endParaRPr/>
              </a:p>
            </p:txBody>
          </p:sp>
        </p:grpSp>
      </p:grp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新生儿溶血病的发病率与影响因素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新生儿溶血病的临床表现与诊断</a:t>
            </a:r>
            <a:endParaRPr/>
          </a:p>
        </p:txBody>
      </p:sp>
      <p:sp>
        <p:nvSpPr>
          <p:cNvPr id="14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组合 1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49" name="组合 148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黄疸：皮肤、黏膜、巩膜黄染，血清胆红素升高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1" name="组合 150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贫血：面色苍白，皮肤黏膜苍白，心率增快，呼吸急促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3" name="组合 152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肝脾肿大：肝脏肿大，脾脏肿大，质地硬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5" name="组合 154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贫血性心脏病：心前区隆起，心音低钝，心电图异常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新生儿溶血病的典型临床表现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新生儿溶血病的实验室诊断方法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0" name="组合 15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61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6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血清学检查：检测母亲和新生儿的血型，血清胆红素、血红蛋白、红细胞压积等</a:t>
                </a:r>
                <a:endParaRPr/>
              </a:p>
            </p:txBody>
          </p:sp>
          <p:cxnSp>
            <p:nvCxnSpPr>
              <p:cNvPr id="16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6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红细胞抗体检查：检测母亲血清中针对胎儿红细胞的抗体</a:t>
                </a:r>
                <a:endParaRPr/>
              </a:p>
            </p:txBody>
          </p:sp>
        </p:grpSp>
        <p:grpSp>
          <p:nvGrpSpPr>
            <p:cNvPr id="171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溶血试验：检测红细胞抗体的功能，判断溶血程度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新生儿溶血病的临床分型与严重程度评估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临床分型：根据病情和实验室检查结果，分为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轻度溶血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中度溶血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重度溶血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严重程度评估：根据新生儿的症状、体征、实验室检查结果进行评估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轻度溶血：症状较轻，实验室检查结果轻度异常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中度溶血：症状较重，实验室检查结果明显异常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重度溶血：症状严重，实验室检查结果严重异常，可危及生命</a:t>
            </a:r>
            <a:endParaRPr/>
          </a:p>
        </p:txBody>
      </p:sp>
      <p:cxnSp>
        <p:nvCxnSpPr>
          <p:cNvPr id="17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新生儿溶血病的治疗与护理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" name="组合 10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免疫球蛋白：用于抑制母体免疫系统产生抗体，减轻溶血症状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肾上腺皮质激素：用于降低免疫反应，减轻溶血症状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抗生素：用于预防和治疗感染，减轻溶血症状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新生儿溶血病的药物治疗策略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https://d.book118.com/986150112034010054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新生儿溶血病概述及防治策略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2024-09-21T05:33:48.905</cp:lastPrinted>
  <dcterms:created xsi:type="dcterms:W3CDTF">2024-09-20T21:33:48Z</dcterms:created>
  <dcterms:modified xsi:type="dcterms:W3CDTF">2024-09-20T21:33:50Z</dcterms:modified>
</cp:coreProperties>
</file>