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5E55F-E582-4043-90DD-B44D1896C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C6CB7-01C3-4436-A5AD-29C1D10D1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E5094-830F-410B-9AD1-A06A0F02F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B0E51C-E70F-4DEE-B519-4F14EC35F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0F5695-8A39-4162-BB79-23BBD11A4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A41487-CDC8-400C-B9EB-640988189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7373F0-3324-4E0E-8FE7-FBB02AD1A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0834F8-8176-4C38-B080-5663F439C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9EADBA-5199-4A6B-986A-A42A011E2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A2347-23EB-4C24-BE71-DE7F140F6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F3165-92B6-4187-8DC7-7B8E7A57F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5011310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991402" y="406467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975535" y="466528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环境评价与咨询服务专业《知识点1几何发散衰减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几何发散衰减基本概念与原理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环境评价中几何发散衰减应用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咨询服务中几何发散衰减案例分析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几何发散衰减模型建立与优化方法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监测技术在几何发散衰减研究中的应用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几何发散衰减基本概念与原理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7083" b="17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几何发散衰减是指声波、光波等物理量在传播过程中，由于波前的不断扩大，使得单位面积上的能量逐渐减小，从而导致波的振幅或强度随传播距离的增加而逐渐减小的现象。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几何发散衰减是环境评价与咨询服务专业中的重要知识点，对于预测和评估环境噪声、光污染等问题具有重要意义。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波在传播过程中，波前会不断扩大，单位面积上的能量随之减小，导致波的振幅或强度降低。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波在传播过程中，总能量保持不变，但随着波前的扩散，单位面积上的能量减小，表现为波的振幅或强度降低。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几何发散衰减原理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能量守恒原理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波前扩散原理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波长越长，波的衍射能力越强，几何发散衰减越不明显。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波长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不同介质对波的吸收和散射作用不同，从而影响几何发散衰减的程度。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传播介质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波在传播过程中遇到障碍物时，会发生反射、折射和衍射等现象，改变波的传播方向和能量分布，从而影响几何发散衰减。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障碍物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大气中的温度、湿度、风速等气象条件会影响声波、光波等物理量的传播速度和路径，从而影响几何发散衰减的程度。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气象条件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环境评价中几何发散衰减应用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14" r="5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3777" b="137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大气环境评价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污染源强度评估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通过测量污染源排放的污染物浓度和排放量，结合几何发散衰减模型，预测污染物在大气中的扩散范围和浓度分布。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大气环境质量评价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利用几何发散衰减模型，结合气象、地形等因素，评估大气环境质量状况，为环境管理和政策制定提供依据。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大气环境容量分析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通过分析大气环境对污染物的容纳能力，结合几何发散衰减模型，确定区域大气环境容量的上限和下限。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通过测量水体中污染物的浓度和分布，结合几何发散衰减模型，追溯污染来源并解析污染源对水体质量的影响。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水体污染源解析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利用几何发散衰减模型，综合考虑水动力条件、水质参数等因素，对水环境质量进行评价和预测。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水环境质量评价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通过分析水体对污染物的自净能力和容纳能力，结合几何发散衰减模型，确定区域水环境容量的上限和下限。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水环境容量分析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水环境评价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417" r="7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土壤环境容量分析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通过分析土壤对污染物的吸附、迁移和转化能力，结合几何发散衰减模型，确定区域土壤环境容量的上限和下限。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污染源识别与定位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通过测量土壤中污染物的浓度和分布，结合几何发散衰减模型，识别污染源并定位污染区域。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土壤环境质量评价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利用几何发散衰减模型，综合考虑土壤类型、污染物性质等因素，对土壤环境质量进行评价和预测。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土壤环境评价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咨询服务中几何发散衰减案例分析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大型商业综合体建设项目环境影响评价。该项目位于城市中心区域，周边交通繁忙、人口密集。通过几何发散衰减模型，预测项目建成后对周边大气、噪声环境的影响程度和范围，为项目选址、布局和环保措施制定提供科学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某新城区规划环境影响评价。针对新城区规划方案，运用几何发散衰减原理，分析预测不同规划方案下对环境的影响，提出优化调整建议，促进城市可持续发展。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城市规划与建设项目咨询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钢铁企业大气污染治理咨询。该企业位于工业集中区，大气污染问题突出。通过几何发散衰减模型，分析污染源的排放强度、高度和气象条件等因素，制定针对性的治理措施，降低污染物排放对周边环境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某化工园区水污染治理咨询。针对化工园区内多家企业废水排放问题，运用几何发散衰减原理，分析废水排放口的位置、排放量和水文地质条件等因素，提出废水处理及排放优化方案，保护周边水环境安全。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工业企业污染治理咨询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https://d.book118.com/986150113100010044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2024-09-12T16:16:18.695</cp:lastPrinted>
  <dcterms:created xsi:type="dcterms:W3CDTF">2024-09-12T08:16:18Z</dcterms:created>
  <dcterms:modified xsi:type="dcterms:W3CDTF">2024-09-12T08:16:20Z</dcterms:modified>
</cp:coreProperties>
</file>