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00232-C928-49BA-A3C8-0A51EAABE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BA735-276D-4AD2-8822-A5C582C26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1C0F9-10AA-47AD-B510-3A4E5BAC0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C16E6-F474-4298-B526-CC9F737C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EFF008-4601-4430-845D-9BCDB2EAD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AEB6A3-994B-42DF-829A-B1B726B1E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E347C-5580-4106-BB0C-5BC9B1641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7DF17-3A23-4BA7-9494-560523E8B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07683-A546-4FE9-9137-6C051B17D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D9610-83F9-43D0-99E7-C117F9FF0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0E4E5-FF1C-49D9-B974-65E3F42D9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51011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前教育动态与《3—6岁儿童学习与发展指南》\n## 1.学前教育动态概述与分析\n### 1.1全球学前教育发展趋势及特点\n### 1.2国内学前教育政策与发展现状\n### 1.3学前教育改革的挑战与机遇\n## 2.《3—6岁儿童学习与发展指南》解读\n### 2.1《指南》的制定背景与意义\n### 2.2《指南》的核心理念与目标\n### 2.3《指南》的具体内容与实施建议\n## 3.《3—6岁儿童学习与发展指南》在学前教育中的应用\n### 3.1《指南》对幼儿园课程设计的指导作用\n### 3.2《指南》对幼儿园教学方法的启示\n### 3.3《指南》对幼儿园评价体系的促进作用\n## 4.学前教育动态与《3—6岁儿童学习与发展指南》的关系\n### 4.1学前教育动态对《指南》实施的影响\n### 4.2《指南》对学前教育动态的引领与规范\n### 4.3学前教育动态与《指南》共同促进学前教育发展\n## 5.未来学前教育发展趋势与展望\n### 5.1学前教育改革的未来方向与重点\n### 5.2《3—6岁儿童学习与发展指南》的未来发展与完善\n### 5.3学前教育发展的前景与展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400"/>
              <a:t>学前教育动态与《3—6岁儿童学习与发展指南》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学前教育动态概述与分析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普及化：各国政府加大对学前教育的投入，提高学前教育普及率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民主化：学前教育资源逐渐向弱势群体倾斜，促进教育公平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多样化：学前教育模式和方法不断创新，满足不同家庭和儿童的需求</a:t>
                </a:r>
                <a:endParaRPr/>
              </a:p>
            </p:txBody>
          </p:sp>
          <p:sp>
            <p:nvSpPr>
              <p:cNvPr id="17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全球学前教育发展呈现普及化、民主化、多样化的趋势</a:t>
                </a:r>
                <a:endParaRPr/>
              </a:p>
            </p:txBody>
          </p:sp>
          <p:sp>
            <p:nvSpPr>
              <p:cNvPr id="17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注重早期教育：各国越来越重视学前教育对儿童发展的重要性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教育质量为本：提高学前教育质量成为各国政府和教育者的共同追求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家庭教育与幼儿园教育相结合：家庭教育与幼儿园教育相互补充，共同促进儿童发展</a:t>
                </a:r>
                <a:endParaRPr/>
              </a:p>
            </p:txBody>
          </p:sp>
          <p:sp>
            <p:nvSpPr>
              <p:cNvPr id="18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全球学前教育特点</a:t>
                </a:r>
                <a:endParaRPr/>
              </a:p>
            </p:txBody>
          </p:sp>
          <p:sp>
            <p:nvSpPr>
              <p:cNvPr id="18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全球学前教育发展趋势及特点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国内学前教育政策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加大投入：各级政府加大对学前教育的投入，提高幼儿园覆盖率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规范管理：完善学前教育政策法规，规范幼儿园办学行为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提高质量：加强幼儿园教师队伍建设，提高学前教育质量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国内学前教育发展现状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学前教育普及率提高：幼儿园数量增加，学前教育普及率逐年提高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教育资源分布不均：城乡之间、区域之间学前教育资源分布不均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教育质量参差不齐：不同幼儿园教育质量差距较大，优质教育资源不足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国内学前教育政策与发展现状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学前教育改革挑战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教育资源紧张：学前教育资源供需矛盾突出，幼儿园数量和质量难以满足需求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教师队伍建设：幼儿园教师队伍建设滞后，教育质量提升受限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教育评价改革：学前教育评价机制不完善，难以全面评价儿童发展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学前教育改革机遇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政策支持：国家加大对学前教育的投入，为改革提供政策支持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科技发展：科技手段应用于学前教育，提高教育质量和效率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国际合作：国际学前教育交流与合作，借鉴先进经验，推动教育改革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学前教育改革的挑战与机遇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《3—6岁儿童学习与发展指南》解读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《指南》制定背景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应答全球教育挑战：为应对全球教育挑战，提高学前教育质量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服务国家战略：根据国家发展战略，制定适合中国国情的学前教育指南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促进儿童全面发展：为儿童提供更加科学、合理的成长指南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《指南》的意义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指导学前教育实践：为幼儿园课程设计、教学方法和评价体系提供指导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提高教育质量：促进幼儿园教育质量提升，实现儿童全面发展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促进教育公平：为不同地区、不同家庭背景的幼儿提供公平的教育机会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《指南》的制定背景与意义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《指南》的核心理念</a:t>
                </a:r>
                <a:endParaRPr/>
              </a:p>
            </p:txBody>
          </p:sp>
          <p:sp>
            <p:nvSpPr>
              <p:cNvPr id="25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以儿童为本：关注儿童需求，尊重儿童个性，促进儿童全面发展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促进教育公平：为所有幼儿提供平等的教育机会和资源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提高教育质量：通过科学的教育方法和评价手段，提高学前教育质量</a:t>
                </a:r>
                <a:endParaRPr/>
              </a:p>
            </p:txBody>
          </p:sp>
        </p:grpSp>
        <p:grpSp>
          <p:nvGrpSpPr>
            <p:cNvPr id="25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《指南》的目标</a:t>
                </a:r>
                <a:endParaRPr/>
              </a:p>
            </p:txBody>
          </p:sp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培养健康、快乐、自信的儿童：促进幼儿身心健康，培养良好的情感和社会适应能力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培养好奇、探究、创造的儿童：激发幼儿学习兴趣，培养探究精神和创造力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培养文明、守纪、合作的儿童：培养幼儿良好的道德品质和行为习惯，增强团队合作意识</a:t>
                </a:r>
                <a:endParaRPr/>
              </a:p>
            </p:txBody>
          </p:sp>
          <p:sp>
            <p:nvSpPr>
              <p:cNvPr id="25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《指南》的核心理念与目标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《指南》具体内容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学习与发展目标：分领域、分年龄段设定幼儿学习与发展目标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教育建议：针对幼儿学习与发展目标，提出具体的教育建议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评价指南：提供幼儿评价方法和标准，指导幼儿园开展评价工作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《指南》实施建议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加强师资培训：提高幼儿园教师对《指南》的理解和执行能力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融入日常教学：将《指南》理念和要求融入幼儿园日常教学活动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与家长合作：加强与家长的沟通与合作，共同促进幼儿全面发展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《指南》的具体内容与实施建议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《3—6岁儿童学习与发展指南》在学前教育中的应用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基于《指南》的课程设计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设定目标：根据《指南》设定的学习与发展目标，明确课程目标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选择内容：选择与《指南》目标相符的课程内容，满足幼儿需求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组织形式：采用适合幼儿发展的课程组织形式，提高教学效果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课程设计的实施策略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以游戏为基本活动：将游戏融入课程设计，激发幼儿学习兴趣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综合运用多种教学方法：采用多种教学方法，提高教学效果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关注个体差异：关注幼儿个体差异，因材施教，促进幼儿全面发展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《指南》对幼儿园课程设计的指导作用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https://d.book118.com/986151011151010054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学前教育动态与《3—6岁儿童学习与发展指南》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2024-09-21T20:40:16.611</cp:lastPrinted>
  <dcterms:created xsi:type="dcterms:W3CDTF">2024-09-21T12:40:16Z</dcterms:created>
  <dcterms:modified xsi:type="dcterms:W3CDTF">2024-09-21T12:40:18Z</dcterms:modified>
</cp:coreProperties>
</file>