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8457C1-B845-4CD8-BAD4-53959BE7E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6BC5B-27D8-49E8-A044-E028E0B22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88FD48-1A0F-4A47-ACD5-90C66D325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35CDAC-B9BE-48EE-B058-7F5AA9D9B1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4976D6-ACD0-4571-9625-A0E8A256E5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BDF04E-6CFD-4A7E-B263-9CEA2E1350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D05879-E6F3-4F7E-9513-9C617684D4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10A0FD-5FBD-4C00-B46F-2FBCFD568B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C6F5D8-A930-496A-88F2-BCB75535D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F72A3-CE11-4193-9F0B-75F83A1DB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8F5574-EE0C-4E89-B228-7988D51A8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5115314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护理的科普知识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护理的基本技能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护理的应用领域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护理的发展趋势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护理的基本概念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5693" r="15693"/>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pic>
        <p:nvPicPr>
          <p:cNvPr id="7" name="Picture 7"/>
          <p:cNvPicPr>
            <a:picLocks noChangeAspect="1"/>
          </p:cNvPicPr>
          <p:nvPr/>
        </p:nvPicPr>
        <p:blipFill>
          <a:blip r:embed="rId3">
            <a:alphaModFix amt="70000"/>
          </a:blip>
          <a:srcRect l="8875" r="8875"/>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护理的基本技能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基础护理技能包括测量体温、血压、脉搏等生命体征，以及保持患者清洁、舒适等日常护理工作。</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基础护理还包括协助患者进行日常生活活动，如进食、洗漱、如厕等。</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基础护理技能要求护理人员具备基本的医学知识和护理操作技能，能够及时发现患者的病情变化，并采取相应的护理措施。</a:t>
            </a:r>
          </a:p>
        </p:txBody>
      </p:sp>
      <p:pic>
        <p:nvPicPr>
          <p:cNvPr id="11" name="Picture 11"/>
          <p:cNvPicPr>
            <a:picLocks noChangeAspect="1"/>
          </p:cNvPicPr>
          <p:nvPr/>
        </p:nvPicPr>
        <p:blipFill>
          <a:blip r:embed="rId2"/>
          <a:srcRect l="16667" r="16667"/>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t="16667" b="16667"/>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t="16708" b="16708"/>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急救护理技能是指在紧急情况下，对患者的病情进行快速评估和初步处理的能力。</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急救护理技能包括心肺复苏、止血、包扎等紧急处理措施，以及在等待专业医生到场前的临时救治工作。</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急救护理技能要求护理人员具备冷静、果断、专业的素质，能够在紧急情况下迅速采取正确的急救措施，为患者的生命安全保驾护航。</a:t>
            </a:r>
          </a:p>
        </p:txBody>
      </p:sp>
      <p:pic>
        <p:nvPicPr>
          <p:cNvPr id="10" name="Picture 10"/>
          <p:cNvPicPr>
            <a:picLocks noChangeAspect="1"/>
          </p:cNvPicPr>
          <p:nvPr/>
        </p:nvPicPr>
        <p:blipFill>
          <a:blip r:embed="rId4"/>
          <a:srcRect t="10513" b="1051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急救护理技能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康复护理技能</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康复护理技能是指协助患者进行康复训练，帮助患者恢复身体功能和日常生活能力的技能。</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康复护理技能包括指导患者进行适当的运动、理疗、按摩等康复活动，以及为患者提供日常生活能力的训练和指导。</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康复护理技能要求护理人员具备专业的康复知识和技能，能够根据患者的具体情况制定个性化的康复计划，帮助患者尽快恢复健康。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心理护理技能是指关注患者的心理状态和情感需求，提供相应的心理支持和疏导的能力。</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心理护理技能包括倾听患者的诉求、给予患者安慰和支持、帮助患者建立积极的心态等。</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心理护理技能要求护理人员具备心理学和情感支持方面的专业知识和技能，能够根据患者的心理需求提供个性化的心理支持服务，帮助患者缓解焦虑、抑郁等负面情绪，促进患者的身心健康。</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65" b="786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813" b="7813"/>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护理的应用领域</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6323" b="632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家庭护理是指在家庭环境中为患者提供的护理服务，包括日常照顾、病情监测、康复训练等。家庭护理可以帮助患者在家中得到专业的照顾，减轻家庭负担，提高生活质量。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家庭护理适用于各种疾病和康复阶段的患者，特别是老年人和慢性病患者。通过家庭护理，患者可以在家中得到专业的医疗和护理服务，避免长期住院或频繁就诊。</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社区护理是指在社区中为居民提供的护理服务，包括健康教育、预防保健、康复护理等。社区护理的目标是提高居民的健康水平，预防疾病，促进健康。</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社区护理由专业的护士和志愿者组成，通过定期开展健康讲座、义诊、健康咨询等活动，向居民普及健康知识，提高居民的健康素养和自我保健能力。</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https://d.book118.com/986151153144010045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2024-09-14T12:01:42.891</cp:lastPrinted>
  <dcterms:created xsi:type="dcterms:W3CDTF">2024-09-14T04:01:42Z</dcterms:created>
  <dcterms:modified xsi:type="dcterms:W3CDTF">2024-09-14T04:01:44Z</dcterms:modified>
</cp:coreProperties>
</file>