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4F4F5-06DA-4B52-B932-88A6E914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77B98-ADFE-485A-A8C2-7925D28B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9182D-5C7C-43AB-886D-F2CBB59C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1F013-7467-443D-BD5B-83792512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7373C-49D7-47F4-918D-4BA12B0B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88BE3-3305-4B23-AA55-F56313C8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B04E5-9D29-4FD6-9D37-726FAF1D4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C61AE-7202-45F6-8EAD-DF2E228CD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807DF-B07C-46E0-A686-6CB53E40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5E2FF-1389-4ACE-B005-94DAAE44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A4C72-C238-4798-8B51-99ABD32FB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1200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105如何保护眼睛免受手机辐射伤害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手机辐射对眼睛的影响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选用合适的手机与贴膜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控制手机使用时间与距离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养成良好的用眼习惯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借助外部工具进行防护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智能手机普及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随着智能手机的广泛普及，人们使用手机的时间越来越长，眼睛暴露在手机辐射下的风险也随之增加。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辐射伤害问题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长时间使用手机可能导致眼睛疲劳、干涩、近视等辐射伤害问题，对眼睛健康造成威胁。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蓝光伤害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手机屏幕发出的蓝光对视网膜有潜在伤害，长时间暴露可能导致视网膜损伤。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眼睛疲劳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长时间盯着手机屏幕容易导致眼睛疲劳，出现眼干、眼涩、视力模糊等症状。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手机屏幕发出的蓝光会干扰人体褪黑素的分泌，影响睡眠质量，进而对眼睛健康产生不良影响。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辐射对眼睛的危害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维护视力健康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保护眼睛免受手机辐射伤害有助于维护视力健康，减少近视等眼疾的发生。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保持良好的眼睛健康状态有助于提高生活质量，使人们能够更好地享受生活和工作。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预防眼部疾病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积极采取措施保护眼睛，有助于预防眼部疾病的发生，降低眼部健康问题的风险。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保护眼睛的重要性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手机辐射对眼睛的影响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伤害原理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蓝光波长较短，能量较高，能够穿透角膜和晶状体直达视网膜，造成光化学损伤，加速黄斑区细胞的氧化损伤。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长时间接触蓝光可能导致视疲劳、干眼症、近视等眼疾。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蓝光来源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手机、平板电脑等电子设备的屏幕会发出大量蓝光。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蓝光伤害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长时间盯着手机屏幕，容易导致眼睛疲劳、干涩、刺痛等不适症状。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视觉疲劳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近视风险增加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晚上使用手机等电子设备，屏幕发出的蓝光会抑制褪黑素的分泌，影响睡眠质量。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长时间近距离使用手机，会使眼球的调节肌肉长期处于紧张状态，容易导致近视。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长时间使用的危害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姿势不正确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使用手机时姿势不正确，如低头、弯腰等，会增加眼睛的负担，容易造成视觉疲劳和颈椎问题。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屏幕过亮或过暗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屏幕过亮或过暗都会使眼睛难以适应，容易造成视疲劳和干眼症。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长时间连续使用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长时间连续使用手机，不给眼睛适当的休息时间，会加速眼睛的疲劳和损伤。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不良使用习惯的影响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选用合适的手机与贴膜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选择SAR值（比吸收率）低的手机，SAR值越低，代表手机释放的电磁辐射越小。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SAR值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优先选购经过权威机构认证的低辐射手机品牌与型号。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品牌与型号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低辐射手机的选择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选择具有防蓝光功能的手机贴膜，可以有效阻挡手机屏幕释放的蓝光，减少对眼睛的伤害。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选购品质优良的防蓝光贴膜，确保贴膜透光率高、无气泡、无刮痕等。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防蓝光贴膜的使用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贴膜品质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防蓝光原理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https://d.book118.com/986151200112010101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2024-09-25T21:46:02.396</cp:lastPrinted>
  <dcterms:created xsi:type="dcterms:W3CDTF">2024-09-25T13:46:02Z</dcterms:created>
  <dcterms:modified xsi:type="dcterms:W3CDTF">2024-09-25T13:46:04Z</dcterms:modified>
</cp:coreProperties>
</file>