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83E416-D9C5-4332-863D-1FF7E37316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467CA9-251F-4BF5-B7B2-A7208E812D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D3BDD2-20FB-4024-BE4C-844A29BF28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CE9808-0BA5-4CD7-B5A0-7CE78DA9D4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40EC81-B677-4616-8FB8-59328AA795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E2747C-C2C4-4A90-A1A0-9F32DA4A9B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FF8C53-56F9-488B-80D8-002D743B4A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022E5C-DE40-4F95-B099-CF97A54CF9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EDEC60-7B2B-4BDC-96BA-8008A2F316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360203-2FD9-4A90-AC59-B7652DDE22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AA9118-DF9B-43C7-824B-179F09CD3F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15200001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变电站综合自动化系统原理及调试课件</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变电站综合自动化系统概述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原理与技术基础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设备配置与选型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系统设计与实现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调试与运行维护管理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案例分析与实践经验分享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变电站综合自动化系统概述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变电站综合自动化系统是利用先进的计算机技术、现代电子技术、通信技术和信息处理技术等实现对变电站二次设备（包括继电保护、控制、测量、信号、故障录波、自动装置及远动装置等）的功能进行重新组合、优化设计，对变电站全部设备的运行情况执行监视、测量、控制和协调的一种综合性的自动化系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电力系统的快速发展和计算机技术的不断进步，变电站综合自动化系统经历了从集中式到分布式的发展历程。早期的集中式系统存在诸多弊端，如可靠性差、可扩展性差等。随着计算机网络技术的发展，分布式变电站综合自动化系统逐渐得到广泛应用，其模块化、标准化的设计使得系统更加灵活、可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发展历程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系统组成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变电站综合自动化系统主要由站控层、间隔层和过程层三部分组成。其中，站控层包括主机、操作员站、远动通信装置等；间隔层包括保护测控装置、计量装置等；过程层包括变压器、断路器、隔离开关、电流互感器、电压互感器等一次设备及其所属的智能组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功能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变电站综合自动化系统具有数据采集与处理、事件顺序记录（SOE）、故障录波与测距、控制操作与防误闭锁、电压无功控制（VQC）、小电流接地选线、同期操作、远动通信等功能。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系统组成及功能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083" r="15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目前，我国变电站综合自动化系统已经得到了广泛应用，新建变电站基本采用综合自动化系统，老旧变电站也在逐步进行改造升级。国内主流厂商如南瑞集团、许继集团等提供了成熟的解决方案和产品。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国内应用现状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国外变电站综合自动化系统的应用也较为普遍，尤其在欧美等发达国家。ABB、西门子等国际知名电气和自动化解决方案提供商在变电站综合自动化领域有着丰富的经验和技术积累。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国外应用现状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国内外应用现状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原理与技术基础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757" b="275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电力系统基本知识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电力系统组成</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包括发电、输电、变电、配电和用电等环节，构成一个完整的电力生产和消费系统。</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电力系统运行方式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分为正常运行方式、事故运行方式和特殊运行方式，不同运行方式下系统稳定性和安全性不同。</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电力系统中的电气设备</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包括发电机、变压器、断路器、隔离开关、电流互感器、电压互感器等，是实现电力变换、控制和保护的关键设备。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控制方式分类</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根据控制信号的性质和来源，可分为开环控制和闭环控制；根据控制器的结构，可分为比例控制、积分控制和微分控制等。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变电站自动化控制技术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采用计算机、通信和网络等技术，对变电站内的电气设备进行远程监视和控制，提高变电站的自动化水平和运行效率。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自动控制原理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通过测量、比较和执行等环节，实现对被控对象的自动调节，使其达到预定状态。</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自动化控制技术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通信技术</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采用光纤、以太网等通信技术，实现站内设备之间的实时数据传输和信息共享，提高变电站的智能化水平。</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变电站内通信技术</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通过信道传输信息，包括模拟通信和数字通信两种方式，其中数字通信具有抗干扰能力强、易于加密和集成度高等优点。</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通信基本原理</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为保证不同厂家设备之间的互联互通，需要遵循统一的通信协议和标准，如IEC61850等。</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通信协议及标准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设备配置与选型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42" r="1254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监控主机</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保护装置</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测控装置</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通信设备</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主要设备类型及特点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用于实现变电站的实时监控、数据采集、处理、存储和报警等功能，具有高可靠性、稳定性和扩展性。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用于实现变电站内各种电气设备的测量和控制功能，具有高精度、高稳定性和可靠性。</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用于对变电站内各种电气设备进行保护，防止设备故障和异常运行，具有快速性、选择性和灵敏性。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用于实现变电站内各种设备之间的信息交换和通信，具有高带宽、低延时和高可靠性。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先进性原则</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优先选用技术先进、性能优越、符合国际标准和行业规范的设备，提高变电站的自动化水平。</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可扩展性原则</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所配置的设备应具有良好的可扩展性，能够适应未来变电站扩建和改造的需求。</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经济性原则</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在满足技术要求和功能需求的前提下，尽可能选用价格合理、性价比高的设备，降低建设成本。</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完整性原则</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确保所配置的设备能够覆盖变电站内所有需要监控和保护的电气设备，实现全面、完整的自动化功能。</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设备配置原则与方法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https://d.book118.com/986152000013010042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2024-09-09T07:11:44.363</cp:lastPrinted>
  <dcterms:created xsi:type="dcterms:W3CDTF">2024-09-08T23:11:44Z</dcterms:created>
  <dcterms:modified xsi:type="dcterms:W3CDTF">2024-09-08T23:11:46Z</dcterms:modified>
</cp:coreProperties>
</file>