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254FA-3A26-4257-843F-0B558ADE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9551B-203D-40DC-A266-8F78CC172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8BC1E-4C92-409E-B5D5-25367BABC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CB81C-1F7B-420B-B452-05DC28717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8C849-03E8-48C8-B849-4E68DF1E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BA586-4F7F-47E3-B14B-C09D7C23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6AFE2-321C-4559-B27C-F26F2F88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6EAF5-4A30-4C5D-805F-2FC9CF6A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ABA49-1228-4DFB-AADF-6632D8EB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50E03-9B02-4EE5-88CA-11C087E53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73B0B-0855-4BFE-92DA-E5A810235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2152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人力资源信息化管理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人力资源策略与企业战略协同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通过对企业愿景、使命、价值观及战略目标的分析，明确企业未来发展方向对人力资源的需求。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根据企业战略分析结果，制定相应的人力资源策略，包括人才招聘、培训、激励和保留等方面。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确保人力资源策略与企业战略保持一致，为企业实现战略目标提供有力的人力资源支持。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企业战略与人力资源策略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人力资源供需预测与平衡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通过对企业业务发展计划、市场趋势等因素的分析，预测未来一段时间内企业对各类人才的需求。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评估企业现有的人力资源状况，包括员工数量、结构、能力和潜力等，预测未来一段时间内企业可提供的人力资源。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对比人力资源需求和供给预测结果，制定相应的人力资源计划，包括招聘、培训、调岗等措施，以实现人力资源的供需平衡。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人力资源需求预测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人力资源供给预测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人力资源供需平衡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人力资源规划制定与实施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人力资源规划制定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根据企业战略、人力资源策略及供需预测结果，制定具体的人力资源规划，包括人员配置、培训开发、绩效管理、薪酬福利等方面。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人力资源规划实施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将人力资源规划转化为具体的行动计划，明确各项任务的责任人、时间表和所需资源，确保规划的有效实施。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人力资源规划监控与调整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定期对人力资源规划的实施情况进行监控和评估，及时发现问题并采取相应措施进行调整，确保人力资源规划与企业发展实际保持一致。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内部招聘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猎头服务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招聘渠道选择与拓展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利用招聘网站、社交媒体等渠道发布招聘信息，吸引社会人才应聘。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与高校合作，组织校园宣讲会、招聘会等活动，吸引优秀毕业生加入。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通过公司内部岗位转换、内部推荐等方式，充分利用现有员工资源。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与猎头公司合作，寻找高端、稀缺人才，满足公司特殊岗位需求。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简历筛选与面试安排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通知面试者面试时间、地点、面试流程等信息，确保面试顺利进行。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根据面试者的表现、能力、经验等方面进行评估，确定是否符合岗位要求。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根据岗位要求和应聘者条件，对应聘者的简历进行初步筛选，确定面试名单。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根据面试评估结果，确定录用人员名单，并通知其办理入职手续。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员工录用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试用期转正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对新员工进行试用期管理，包括试用期培训、考核、反馈等环节，确保其适应公司文化和岗位要求。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根据试用期表现，对新员工进行评估和反馈，确定是否转正及转正后的岗位和薪资。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员工录用与试用期管理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通过调研、访谈、问卷调查等方式，了解员工和组织的培训需求，分析员工的知识、技能和态度等方面的差距。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根据培训需求分析结果，制定详细的培训计划，包括培训目标、内容、时间、地点、方式等。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准备培训所需的教材、讲师、场地、设备等资源，确保培训的顺利进行。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根据培训目标和内容，设计培训课程，包括课程结构、教学方法、互动环节等。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按照培训计划，组织培训课程的实施，包括讲师授课、学员学习、互动交流等。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对培训过程进行全面管理，包括学员出勤、学习进度、课堂纪律等。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将评估结果反馈给相关部门和人员，为改进培训提供参考。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通过考试、问卷调查、访谈等方式，对培训效果进行评估，了解学员的学习成果和满意度。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根据评估结果和反馈意见，对培训进行改进，包括调整培训内容、改进教学方法、提高培训质量等。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https://d.book118.com/986152152043010031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2024-08-29T16:04:49.117</cp:lastPrinted>
  <dcterms:created xsi:type="dcterms:W3CDTF">2024-08-29T08:04:49Z</dcterms:created>
  <dcterms:modified xsi:type="dcterms:W3CDTF">2024-08-29T08:04:51Z</dcterms:modified>
</cp:coreProperties>
</file>