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493F06-C45E-473C-A27B-E0705F757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B625A-4915-4E40-8993-C5173C8DF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592C26-B713-406B-BD81-88F684CD4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1BBFE9-50AD-415A-BAF6-D15DBF027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FB80CE-4465-4F0C-A4F4-4880B02C3A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06733C-7959-4507-A2D6-9D0C08DF03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E32E52-3A65-4D93-A65A-77C1546532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DAB20-CCF4-4578-8EDF-ABE6DE35F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94E16D-D5D0-4A34-8E9B-051E8635D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3653A-B94A-4E90-BAC1-D5D084B1B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6584D-603F-475C-BC18-3FA55BC4A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5312101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缝纫机行业技术创新与专利分析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缝纫机技术创新发展综述
 缝纫机核心技术专利分析
 缝纫机行业专利布局特点
 缝纫机专利竞争格局探析
 缝纫机行业知识产权保护策略
 缝纫机技术创新未来趋势展望
 缝纫机行业专利侵权风险分析
 缝纫机技术创新与专利综合评估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缝纫机技术创新发展综述</a:t>
            </a:r>
          </a:p>
        </p:txBody>
      </p:sp>
      <p:sp>
        <p:nvSpPr>
          <p:cNvPr id="3" name="Subtitle 2"/>
          <p:cNvSpPr>
            <a:spLocks noGrp="1"/>
          </p:cNvSpPr>
          <p:nvPr>
            <p:ph type="subTitle" idx="1"/>
          </p:nvPr>
        </p:nvSpPr>
        <p:spPr/>
        <p:txBody>
          <a:bodyPr/>
          <a:lstStyle/>
          <a:p>
            <a:r>
              <a:t>缝纫机行业技术创新与专利分析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缝纫机技术创新发展综述</a:t>
            </a:r>
          </a:p>
        </p:txBody>
      </p:sp>
      <p:sp>
        <p:nvSpPr>
          <p:cNvPr id="3" name="Text Placeholder 2"/>
          <p:cNvSpPr>
            <a:spLocks noGrp="1"/>
          </p:cNvSpPr>
          <p:nvPr>
            <p:ph type="body" idx="1"/>
          </p:nvPr>
        </p:nvSpPr>
        <p:spPr/>
        <p:txBody>
          <a:bodyPr/>
          <a:lstStyle/>
          <a:p>
            <a:r>
              <a:t>缝纫机产业智能化技术的发展:</a:t>
            </a:r>
          </a:p>
        </p:txBody>
      </p:sp>
      <p:sp>
        <p:nvSpPr>
          <p:cNvPr id="4" name="Content Placeholder 3"/>
          <p:cNvSpPr>
            <a:spLocks noGrp="1"/>
          </p:cNvSpPr>
          <p:nvPr>
            <p:ph sz="half" idx="2"/>
          </p:nvPr>
        </p:nvSpPr>
        <p:spPr/>
        <p:txBody>
          <a:bodyPr/>
          <a:lstStyle/>
          <a:p>
            <a:r>
              <a:t>1. 缝纫机产业智能化技术应用，提升生产、质量和管理的效率，降低了成本</a:t>
            </a:r>
          </a:p>
          <a:p>
            <a:r>
              <a:t>2. 人工智能技术在缝纫机行业中的应用，有助于提高生产效率和产品质量，减少生产成本。</a:t>
            </a:r>
          </a:p>
          <a:p>
            <a:r>
              <a:t>3. 大数据技术在缝纫机行业中的应用，有助于提高生产效率和产品质量，减少生产成本。</a:t>
            </a:r>
          </a:p>
        </p:txBody>
      </p:sp>
      <p:sp>
        <p:nvSpPr>
          <p:cNvPr id="5" name="Text Placeholder 4"/>
          <p:cNvSpPr>
            <a:spLocks noGrp="1"/>
          </p:cNvSpPr>
          <p:nvPr>
            <p:ph type="body" idx="3"/>
          </p:nvPr>
        </p:nvSpPr>
        <p:spPr/>
        <p:txBody>
          <a:bodyPr/>
          <a:lstStyle/>
          <a:p>
            <a:r>
              <a:t>缝纫机核心技术：自动化技术的研究</a:t>
            </a:r>
          </a:p>
        </p:txBody>
      </p:sp>
      <p:sp>
        <p:nvSpPr>
          <p:cNvPr id="6" name="Content Placeholder 5"/>
          <p:cNvSpPr>
            <a:spLocks noGrp="1"/>
          </p:cNvSpPr>
          <p:nvPr>
            <p:ph sz="half" idx="4"/>
          </p:nvPr>
        </p:nvSpPr>
        <p:spPr/>
        <p:txBody>
          <a:bodyPr/>
          <a:lstStyle/>
          <a:p>
            <a:r>
              <a:t>1. 研究和发展基于气动、微机电和液压控制的自动化系统，用于提高缝纫速度和生产效率。</a:t>
            </a:r>
          </a:p>
          <a:p>
            <a:r>
              <a:t>2. 探索并应用先进的传感技术和人工智能算法，以监测和控制缝纫过程，实现全自动化缝纫。</a:t>
            </a:r>
          </a:p>
          <a:p>
            <a:r>
              <a:t>3. 开发智能缝纫系统，利用先进的视觉和传感器技术，实时监测和控制缝纫过程，确保产品的质量和一致性。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缝纫机技术创新发展综述</a:t>
            </a:r>
          </a:p>
        </p:txBody>
      </p:sp>
      <p:sp>
        <p:nvSpPr>
          <p:cNvPr id="3" name="Text Placeholder 2"/>
          <p:cNvSpPr>
            <a:spLocks noGrp="1"/>
          </p:cNvSpPr>
          <p:nvPr>
            <p:ph type="body" idx="1"/>
          </p:nvPr>
        </p:nvSpPr>
        <p:spPr/>
        <p:txBody>
          <a:bodyPr/>
          <a:lstStyle/>
          <a:p>
            <a:r>
              <a:t>缝纫机核心技术：机构的设计与创新</a:t>
            </a:r>
          </a:p>
        </p:txBody>
      </p:sp>
      <p:sp>
        <p:nvSpPr>
          <p:cNvPr id="4" name="Content Placeholder 3"/>
          <p:cNvSpPr>
            <a:spLocks noGrp="1"/>
          </p:cNvSpPr>
          <p:nvPr>
            <p:ph sz="half" idx="2"/>
          </p:nvPr>
        </p:nvSpPr>
        <p:spPr/>
        <p:txBody>
          <a:bodyPr/>
          <a:lstStyle/>
          <a:p>
            <a:r>
              <a:t>1. 研究和发展新型缝纫机机构，改进缝纫机的工作效率和性能，提高缝纫质量。</a:t>
            </a:r>
          </a:p>
          <a:p>
            <a:r>
              <a:t>2. 探索和应用先进的材料和加工技术，减轻缝纫机的重量，降低生产成本，提高缝纫机的工作效率。</a:t>
            </a:r>
          </a:p>
          <a:p>
            <a:r>
              <a:t>3. 开发智能缝纫机机构，利用先进的传感器技术和人工智能算法，实现缝纫过程的自动化和智能化。</a:t>
            </a:r>
          </a:p>
        </p:txBody>
      </p:sp>
      <p:sp>
        <p:nvSpPr>
          <p:cNvPr id="5" name="Text Placeholder 4"/>
          <p:cNvSpPr>
            <a:spLocks noGrp="1"/>
          </p:cNvSpPr>
          <p:nvPr>
            <p:ph type="body" idx="3"/>
          </p:nvPr>
        </p:nvSpPr>
        <p:spPr/>
        <p:txBody>
          <a:bodyPr/>
          <a:lstStyle/>
          <a:p>
            <a:r>
              <a:t>缝纫机材料技术：功能性材料的研发与应用</a:t>
            </a:r>
          </a:p>
        </p:txBody>
      </p:sp>
      <p:sp>
        <p:nvSpPr>
          <p:cNvPr id="6" name="Content Placeholder 5"/>
          <p:cNvSpPr>
            <a:spLocks noGrp="1"/>
          </p:cNvSpPr>
          <p:nvPr>
            <p:ph sz="half" idx="4"/>
          </p:nvPr>
        </p:nvSpPr>
        <p:spPr/>
        <p:txBody>
          <a:bodyPr/>
          <a:lstStyle/>
          <a:p>
            <a:r>
              <a:t>1. 开发具有抗菌、阻燃、防水、防油等功能的缝纫线和面料，以满足不同行业的特殊需求。</a:t>
            </a:r>
          </a:p>
          <a:p>
            <a:r>
              <a:t>2. 探索和应用先进的材料技术，生产出强度更高、耐磨性更强的缝纫线和面料，延长服装的使用寿命。</a:t>
            </a:r>
          </a:p>
          <a:p>
            <a:r>
              <a:t>3. 利用纳米技术开发出具有特殊功能的缝纫线和面料，以满足服装的特殊要求。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缝纫机技术创新发展综述</a:t>
            </a:r>
          </a:p>
        </p:txBody>
      </p:sp>
      <p:sp>
        <p:nvSpPr>
          <p:cNvPr id="3" name="Text Placeholder 2"/>
          <p:cNvSpPr>
            <a:spLocks noGrp="1"/>
          </p:cNvSpPr>
          <p:nvPr>
            <p:ph type="body" idx="1"/>
          </p:nvPr>
        </p:nvSpPr>
        <p:spPr/>
        <p:txBody>
          <a:bodyPr/>
          <a:lstStyle/>
          <a:p>
            <a:r>
              <a:t>缝纫机行业专利分析</a:t>
            </a:r>
          </a:p>
        </p:txBody>
      </p:sp>
      <p:sp>
        <p:nvSpPr>
          <p:cNvPr id="4" name="Content Placeholder 3"/>
          <p:cNvSpPr>
            <a:spLocks noGrp="1"/>
          </p:cNvSpPr>
          <p:nvPr>
            <p:ph sz="half" idx="2"/>
          </p:nvPr>
        </p:nvSpPr>
        <p:spPr/>
        <p:txBody>
          <a:bodyPr/>
          <a:lstStyle/>
          <a:p>
            <a:r>
              <a:t>1. 分析缝纫机行业专利的数量、分布和发展趋势，掌握行业的技术创新动态。</a:t>
            </a:r>
          </a:p>
          <a:p>
            <a:r>
              <a:t>2. 通过专利分析，识别缝纫机行业的技术前沿和热点领域，为企业和研究机构提供技术创新的方向。</a:t>
            </a:r>
          </a:p>
          <a:p>
            <a:r>
              <a:t>3.通过专利分析，了解缝纫机行业竞争对手的研发实力和技术优势，为企业制定竞争策略提供依据。</a:t>
            </a:r>
          </a:p>
        </p:txBody>
      </p:sp>
      <p:sp>
        <p:nvSpPr>
          <p:cNvPr id="5" name="Text Placeholder 4"/>
          <p:cNvSpPr>
            <a:spLocks noGrp="1"/>
          </p:cNvSpPr>
          <p:nvPr>
            <p:ph type="body" idx="3"/>
          </p:nvPr>
        </p:nvSpPr>
        <p:spPr/>
        <p:txBody>
          <a:bodyPr/>
          <a:lstStyle/>
          <a:p>
            <a:r>
              <a:t>缝纫机行业技术趋势与展望</a:t>
            </a:r>
          </a:p>
        </p:txBody>
      </p:sp>
      <p:sp>
        <p:nvSpPr>
          <p:cNvPr id="6" name="Content Placeholder 5"/>
          <p:cNvSpPr>
            <a:spLocks noGrp="1"/>
          </p:cNvSpPr>
          <p:nvPr>
            <p:ph sz="half" idx="4"/>
          </p:nvPr>
        </p:nvSpPr>
        <p:spPr/>
        <p:txBody>
          <a:bodyPr/>
          <a:lstStyle/>
          <a:p>
            <a:r>
              <a:t>1. 智能化、自动化和数字化将成为缝纫机行业技术创新的主要方向。</a:t>
            </a:r>
          </a:p>
          <a:p>
            <a:r>
              <a:t>2. 新型材料的研发和应用将为缝纫机行业带来新的发展机遇。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缝纫机核心技术专利分析</a:t>
            </a:r>
          </a:p>
        </p:txBody>
      </p:sp>
      <p:sp>
        <p:nvSpPr>
          <p:cNvPr id="3" name="Subtitle 2"/>
          <p:cNvSpPr>
            <a:spLocks noGrp="1"/>
          </p:cNvSpPr>
          <p:nvPr>
            <p:ph type="subTitle" idx="1"/>
          </p:nvPr>
        </p:nvSpPr>
        <p:spPr/>
        <p:txBody>
          <a:bodyPr/>
          <a:lstStyle/>
          <a:p>
            <a:r>
              <a:t>缝纫机行业技术创新与专利分析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缝纫机核心技术专利分析</a:t>
            </a:r>
          </a:p>
        </p:txBody>
      </p:sp>
      <p:sp>
        <p:nvSpPr>
          <p:cNvPr id="3" name="Text Placeholder 2"/>
          <p:cNvSpPr>
            <a:spLocks noGrp="1"/>
          </p:cNvSpPr>
          <p:nvPr>
            <p:ph type="body" idx="1"/>
          </p:nvPr>
        </p:nvSpPr>
        <p:spPr/>
        <p:txBody>
          <a:bodyPr/>
          <a:lstStyle/>
          <a:p>
            <a:r>
              <a:t>自动送料技术</a:t>
            </a:r>
          </a:p>
        </p:txBody>
      </p:sp>
      <p:sp>
        <p:nvSpPr>
          <p:cNvPr id="4" name="Content Placeholder 3"/>
          <p:cNvSpPr>
            <a:spLocks noGrp="1"/>
          </p:cNvSpPr>
          <p:nvPr>
            <p:ph sz="half" idx="2"/>
          </p:nvPr>
        </p:nvSpPr>
        <p:spPr/>
        <p:txBody>
          <a:bodyPr/>
          <a:lstStyle/>
          <a:p>
            <a:r>
              <a:t>1. 自动送料技术是缝纫机行业的关键技术之一，主要包括自动剪线、自动送料、自动排线等技术。</a:t>
            </a:r>
          </a:p>
          <a:p>
            <a:r>
              <a:t>2. 自动剪线技术包括电子剪线、气动剪线、机械剪线等。</a:t>
            </a:r>
          </a:p>
          <a:p>
            <a:r>
              <a:t>3. 自动送料技术包括链式送料、齿轮送料、电子送料等。</a:t>
            </a:r>
          </a:p>
          <a:p>
            <a:r>
              <a:t>4. 自动排线技术包括电子排线、气动排线、机械排线等。</a:t>
            </a:r>
          </a:p>
        </p:txBody>
      </p:sp>
      <p:sp>
        <p:nvSpPr>
          <p:cNvPr id="5" name="Text Placeholder 4"/>
          <p:cNvSpPr>
            <a:spLocks noGrp="1"/>
          </p:cNvSpPr>
          <p:nvPr>
            <p:ph type="body" idx="3"/>
          </p:nvPr>
        </p:nvSpPr>
        <p:spPr/>
        <p:txBody>
          <a:bodyPr/>
          <a:lstStyle/>
          <a:p>
            <a:r>
              <a:t>缝纫工艺技术</a:t>
            </a:r>
          </a:p>
        </p:txBody>
      </p:sp>
      <p:sp>
        <p:nvSpPr>
          <p:cNvPr id="6" name="Content Placeholder 5"/>
          <p:cNvSpPr>
            <a:spLocks noGrp="1"/>
          </p:cNvSpPr>
          <p:nvPr>
            <p:ph sz="half" idx="4"/>
          </p:nvPr>
        </p:nvSpPr>
        <p:spPr/>
        <p:txBody>
          <a:bodyPr/>
          <a:lstStyle/>
          <a:p>
            <a:r>
              <a:t>1. 缝纫工艺技术是缝纫机行业的核心技术之一，主要包括锁边、平缝、花样缝等技术。</a:t>
            </a:r>
          </a:p>
          <a:p>
            <a:r>
              <a:t>2. 锁边技术包括包缝、拷边、平缝包缝等。</a:t>
            </a:r>
          </a:p>
          <a:p>
            <a:r>
              <a:t>3. 平缝技术包括直线平缝、曲折平缝、自由平缝等。</a:t>
            </a:r>
          </a:p>
          <a:p>
            <a:r>
              <a:t>4. 花样缝技术包括花边缝、盘花缝、装饰缝等。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缝纫机核心技术专利分析</a:t>
            </a:r>
          </a:p>
        </p:txBody>
      </p:sp>
      <p:sp>
        <p:nvSpPr>
          <p:cNvPr id="3" name="Text Placeholder 2"/>
          <p:cNvSpPr>
            <a:spLocks noGrp="1"/>
          </p:cNvSpPr>
          <p:nvPr>
            <p:ph type="body" idx="1"/>
          </p:nvPr>
        </p:nvSpPr>
        <p:spPr/>
        <p:txBody>
          <a:bodyPr/>
          <a:lstStyle/>
          <a:p>
            <a:r>
              <a:t>缝纫机控制技术</a:t>
            </a:r>
          </a:p>
        </p:txBody>
      </p:sp>
      <p:sp>
        <p:nvSpPr>
          <p:cNvPr id="4" name="Content Placeholder 3"/>
          <p:cNvSpPr>
            <a:spLocks noGrp="1"/>
          </p:cNvSpPr>
          <p:nvPr>
            <p:ph sz="half" idx="2"/>
          </p:nvPr>
        </p:nvSpPr>
        <p:spPr/>
        <p:txBody>
          <a:bodyPr/>
          <a:lstStyle/>
          <a:p>
            <a:r>
              <a:t>1. 缝纫机控制技术是缝纫机行业的核心技术之一，主要包括机械控制、电子控制、计算机控制等技术。</a:t>
            </a:r>
          </a:p>
          <a:p>
            <a:r>
              <a:t>2. 机械控制技术包括手轮控制、踏板控制、连杆控制等。</a:t>
            </a:r>
          </a:p>
          <a:p>
            <a:r>
              <a:t>3. 电子控制技术包括微处理器控制、PLC控制、变频控制等。</a:t>
            </a:r>
          </a:p>
          <a:p>
            <a:r>
              <a:t>4. 计算机控制技术包括计算机数控、计算机辅助设计/制造、计算机集成制造等。</a:t>
            </a:r>
          </a:p>
        </p:txBody>
      </p:sp>
      <p:sp>
        <p:nvSpPr>
          <p:cNvPr id="5" name="Text Placeholder 4"/>
          <p:cNvSpPr>
            <a:spLocks noGrp="1"/>
          </p:cNvSpPr>
          <p:nvPr>
            <p:ph type="body" idx="3"/>
          </p:nvPr>
        </p:nvSpPr>
        <p:spPr/>
        <p:txBody>
          <a:bodyPr/>
          <a:lstStyle/>
          <a:p>
            <a:r>
              <a:t>缝纫机材料技术</a:t>
            </a:r>
          </a:p>
        </p:txBody>
      </p:sp>
      <p:sp>
        <p:nvSpPr>
          <p:cNvPr id="6" name="Content Placeholder 5"/>
          <p:cNvSpPr>
            <a:spLocks noGrp="1"/>
          </p:cNvSpPr>
          <p:nvPr>
            <p:ph sz="half" idx="4"/>
          </p:nvPr>
        </p:nvSpPr>
        <p:spPr/>
        <p:txBody>
          <a:bodyPr/>
          <a:lstStyle/>
          <a:p>
            <a:r>
              <a:t>1. 缝纫机材料技术是缝纫机行业的核心技术之一，主要包括针、线、布、辅料等材料。</a:t>
            </a:r>
          </a:p>
          <a:p>
            <a:r>
              <a:t>2. 缝纫机针的材料包括钢、合金钢、碳化钨等。</a:t>
            </a:r>
          </a:p>
          <a:p>
            <a:r>
              <a:t>3. 缝纫机线的材料包括棉线、涤纶线、尼龙线等。</a:t>
            </a:r>
          </a:p>
          <a:p>
            <a:r>
              <a:t>4. 缝纫机布料的材料包括棉布、涤纶布、尼龙布等。</a:t>
            </a:r>
          </a:p>
          <a:p>
            <a:r>
              <a:t>5. 缝纫机辅料的材料包括拉链、纽扣、花边等。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缝纫机核心技术专利分析</a:t>
            </a:r>
          </a:p>
        </p:txBody>
      </p:sp>
      <p:sp>
        <p:nvSpPr>
          <p:cNvPr id="3" name="Text Placeholder 2"/>
          <p:cNvSpPr>
            <a:spLocks noGrp="1"/>
          </p:cNvSpPr>
          <p:nvPr>
            <p:ph type="body" idx="1"/>
          </p:nvPr>
        </p:nvSpPr>
        <p:spPr/>
        <p:txBody>
          <a:bodyPr/>
          <a:lstStyle/>
          <a:p>
            <a:r>
              <a:t>缝纫机环保技术</a:t>
            </a:r>
          </a:p>
        </p:txBody>
      </p:sp>
      <p:sp>
        <p:nvSpPr>
          <p:cNvPr id="4" name="Content Placeholder 3"/>
          <p:cNvSpPr>
            <a:spLocks noGrp="1"/>
          </p:cNvSpPr>
          <p:nvPr>
            <p:ph sz="half" idx="2"/>
          </p:nvPr>
        </p:nvSpPr>
        <p:spPr/>
        <p:txBody>
          <a:bodyPr/>
          <a:lstStyle/>
          <a:p>
            <a:r>
              <a:t>1. 缝纫机环保技术是缝纫机行业的核心技术之一，主要包括节能、减排、废物综合利用等技术。</a:t>
            </a:r>
          </a:p>
          <a:p>
            <a:r>
              <a:t>2. 缝纫机节能技术包括低能耗设计、节能改造、节能管理等。</a:t>
            </a:r>
          </a:p>
          <a:p>
            <a:r>
              <a:t>3. 缝纫机减排技术包括废气治理、废水治理、固体废物治理等。</a:t>
            </a:r>
          </a:p>
          <a:p>
            <a:r>
              <a:t>4. 缝纫机废物综合利用技术包括废线回收、废布回收、废辅料回收等。</a:t>
            </a:r>
          </a:p>
        </p:txBody>
      </p:sp>
      <p:sp>
        <p:nvSpPr>
          <p:cNvPr id="5" name="Text Placeholder 4"/>
          <p:cNvSpPr>
            <a:spLocks noGrp="1"/>
          </p:cNvSpPr>
          <p:nvPr>
            <p:ph type="body" idx="3"/>
          </p:nvPr>
        </p:nvSpPr>
        <p:spPr/>
        <p:txBody>
          <a:bodyPr/>
          <a:lstStyle/>
          <a:p>
            <a:r>
              <a:t>缝纫机智能技术</a:t>
            </a:r>
          </a:p>
        </p:txBody>
      </p:sp>
      <p:sp>
        <p:nvSpPr>
          <p:cNvPr id="6" name="Content Placeholder 5"/>
          <p:cNvSpPr>
            <a:spLocks noGrp="1"/>
          </p:cNvSpPr>
          <p:nvPr>
            <p:ph sz="half" idx="4"/>
          </p:nvPr>
        </p:nvSpPr>
        <p:spPr/>
        <p:txBody>
          <a:bodyPr/>
          <a:lstStyle/>
          <a:p>
            <a:r>
              <a:t>1. 缝纫机智能技术是缝纫机行业的核心技术之一，主要包括人工智能、大数据、云计算、物联网等技术。</a:t>
            </a:r>
          </a:p>
          <a:p>
            <a:r>
              <a:t>2. 缝纫机人工智能技术包括机器视觉、自然语言处理、知识图谱等。</a:t>
            </a:r>
          </a:p>
          <a:p>
            <a:r>
              <a:t>3. 缝纫机大数据技术包括数据采集、数据存储、数据分析、数据挖掘等。</a:t>
            </a:r>
          </a:p>
          <a:p>
            <a:r>
              <a:t>4. 缝纫机云计算技术包括云存储、云计算、云服务等。</a:t>
            </a:r>
          </a:p>
          <a:p>
            <a:r>
              <a:t>5. 缝纫机物联网技术包括传感器、通信、云平台等。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缝纫机行业专利布局特点</a:t>
            </a:r>
          </a:p>
        </p:txBody>
      </p:sp>
      <p:sp>
        <p:nvSpPr>
          <p:cNvPr id="3" name="Subtitle 2"/>
          <p:cNvSpPr>
            <a:spLocks noGrp="1"/>
          </p:cNvSpPr>
          <p:nvPr>
            <p:ph type="subTitle" idx="1"/>
          </p:nvPr>
        </p:nvSpPr>
        <p:spPr/>
        <p:txBody>
          <a:bodyPr/>
          <a:lstStyle/>
          <a:p>
            <a:r>
              <a:t>缝纫机行业技术创新与专利分析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缝纫机行业专利布局特点</a:t>
            </a:r>
          </a:p>
        </p:txBody>
      </p:sp>
      <p:sp>
        <p:nvSpPr>
          <p:cNvPr id="3" name="Text Placeholder 2"/>
          <p:cNvSpPr>
            <a:spLocks noGrp="1"/>
          </p:cNvSpPr>
          <p:nvPr>
            <p:ph type="body" idx="1"/>
          </p:nvPr>
        </p:nvSpPr>
        <p:spPr/>
        <p:txBody>
          <a:bodyPr/>
          <a:lstStyle/>
          <a:p>
            <a:r>
              <a:t>缝纫机通用技术创新专利布局</a:t>
            </a:r>
          </a:p>
        </p:txBody>
      </p:sp>
      <p:sp>
        <p:nvSpPr>
          <p:cNvPr id="4" name="Content Placeholder 3"/>
          <p:cNvSpPr>
            <a:spLocks noGrp="1"/>
          </p:cNvSpPr>
          <p:nvPr>
            <p:ph sz="half" idx="2"/>
          </p:nvPr>
        </p:nvSpPr>
        <p:spPr/>
        <p:txBody>
          <a:bodyPr/>
          <a:lstStyle/>
          <a:p>
            <a:r>
              <a:t>1. 缝纫机行业通用技术创新专利主要集中在缝纫机基础部件、缝纫机控制技术和缝纫机辅助技术领域，具有广泛的通用性，可以应用于不同的缝纫机产品。</a:t>
            </a:r>
          </a:p>
          <a:p>
            <a:r>
              <a:t>2. 缝纫机基础部件专利主要集中在针、线、钩、送料机构和机架等方面。</a:t>
            </a:r>
          </a:p>
          <a:p>
            <a:r>
              <a:t>3. 缝纫机控制技术专利涉及缝纫机异步电机控制、变速控制、位置控制和温度控制等方面。</a:t>
            </a:r>
          </a:p>
          <a:p>
            <a:r>
              <a:t>4. 缝纫机辅助技术专利主要集中在自动穿针、自动绕线、自动剪线和自动卷边等功能以及加厚料缝制、密缝和锁边等特殊工艺领域。</a:t>
            </a:r>
          </a:p>
        </p:txBody>
      </p:sp>
      <p:sp>
        <p:nvSpPr>
          <p:cNvPr id="5" name="Text Placeholder 4"/>
          <p:cNvSpPr>
            <a:spLocks noGrp="1"/>
          </p:cNvSpPr>
          <p:nvPr>
            <p:ph type="body" idx="3"/>
          </p:nvPr>
        </p:nvSpPr>
        <p:spPr/>
        <p:txBody>
          <a:bodyPr/>
          <a:lstStyle/>
          <a:p>
            <a:r>
              <a:t>缝纫机专用技术创新专利布局</a:t>
            </a:r>
          </a:p>
        </p:txBody>
      </p:sp>
      <p:sp>
        <p:nvSpPr>
          <p:cNvPr id="6" name="Content Placeholder 5"/>
          <p:cNvSpPr>
            <a:spLocks noGrp="1"/>
          </p:cNvSpPr>
          <p:nvPr>
            <p:ph sz="half" idx="4"/>
          </p:nvPr>
        </p:nvSpPr>
        <p:spPr/>
        <p:txBody>
          <a:bodyPr/>
          <a:lstStyle/>
          <a:p>
            <a:r>
              <a:t>1. 缝纫机行业专用技术创新专利主要集中在不同类型缝纫机的专用部件、专用控制技术和专用辅助技术领域，针对不同类型的缝纫机产品具有专属性，不能应用于其他类型的缝纫机产品。</a:t>
            </a:r>
          </a:p>
          <a:p>
            <a:r>
              <a:t>2. 家用缝纫机专用技术专利主要集中在便携式缝纫机、电脑缝纫机、锁边缝纫机和绣花缝纫机等方面的专用技术创新。</a:t>
            </a:r>
          </a:p>
          <a:p>
            <a:r>
              <a:t>3. 工业缝纫机专用技术专利主要集中在平缝机、拷边机、锁眼机、包缝机和特种缝纫机等方面的专用技术创新。</a:t>
            </a:r>
          </a:p>
          <a:p>
            <a:r>
              <a:t>4. 特种缝纫机专用技术专利主要集中在鞋面缝制机、皮革缝制机、卷边机、绗缝机和缝纫机器人等方面的专用技术创新。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缝纫机专利竞争格局探析</a:t>
            </a:r>
          </a:p>
        </p:txBody>
      </p:sp>
      <p:sp>
        <p:nvSpPr>
          <p:cNvPr id="3" name="Subtitle 2"/>
          <p:cNvSpPr>
            <a:spLocks noGrp="1"/>
          </p:cNvSpPr>
          <p:nvPr>
            <p:ph type="subTitle" idx="1"/>
          </p:nvPr>
        </p:nvSpPr>
        <p:spPr/>
        <p:txBody>
          <a:bodyPr/>
          <a:lstStyle/>
          <a:p>
            <a:r>
              <a:t>缝纫机行业技术创新与专利分析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缝纫机专利竞争格局探析</a:t>
            </a:r>
          </a:p>
        </p:txBody>
      </p:sp>
      <p:sp>
        <p:nvSpPr>
          <p:cNvPr id="3" name="Text Placeholder 2"/>
          <p:cNvSpPr>
            <a:spLocks noGrp="1"/>
          </p:cNvSpPr>
          <p:nvPr>
            <p:ph type="body" idx="1"/>
          </p:nvPr>
        </p:nvSpPr>
        <p:spPr/>
        <p:txBody>
          <a:bodyPr/>
          <a:lstStyle/>
          <a:p>
            <a:r>
              <a:t>缝纫机创新技术专利数据挖掘：</a:t>
            </a:r>
          </a:p>
        </p:txBody>
      </p:sp>
      <p:sp>
        <p:nvSpPr>
          <p:cNvPr id="4" name="Content Placeholder 3"/>
          <p:cNvSpPr>
            <a:spLocks noGrp="1"/>
          </p:cNvSpPr>
          <p:nvPr>
            <p:ph sz="half" idx="2"/>
          </p:nvPr>
        </p:nvSpPr>
        <p:spPr/>
        <p:txBody>
          <a:bodyPr/>
          <a:lstStyle/>
          <a:p>
            <a:r>
              <a:t>1. 通过对缝纫机专利数据的挖掘整理，展现出全球缝纫机行业的发展现状和技术趋势。</a:t>
            </a:r>
          </a:p>
          <a:p>
            <a:r>
              <a:t>2. 从专利申请和授权的角度，分析不同国家和地区的缝纫机技术创新活跃程度。</a:t>
            </a:r>
          </a:p>
          <a:p>
            <a:r>
              <a:t>3. 深入挖掘专利技术特征，识别缝纫机领域中关键技术的发展方向。</a:t>
            </a:r>
          </a:p>
        </p:txBody>
      </p:sp>
      <p:sp>
        <p:nvSpPr>
          <p:cNvPr id="5" name="Text Placeholder 4"/>
          <p:cNvSpPr>
            <a:spLocks noGrp="1"/>
          </p:cNvSpPr>
          <p:nvPr>
            <p:ph type="body" idx="3"/>
          </p:nvPr>
        </p:nvSpPr>
        <p:spPr/>
        <p:txBody>
          <a:bodyPr/>
          <a:lstStyle/>
          <a:p>
            <a:r>
              <a:t>缝纫机专利权属竞争格局：</a:t>
            </a:r>
          </a:p>
        </p:txBody>
      </p:sp>
      <p:sp>
        <p:nvSpPr>
          <p:cNvPr id="6" name="Content Placeholder 5"/>
          <p:cNvSpPr>
            <a:spLocks noGrp="1"/>
          </p:cNvSpPr>
          <p:nvPr>
            <p:ph sz="half" idx="4"/>
          </p:nvPr>
        </p:nvSpPr>
        <p:spPr/>
        <p:txBody>
          <a:bodyPr/>
          <a:lstStyle/>
          <a:p>
            <a:r>
              <a:t>1. 从专利申请人角度，深度分析缝纫机领域专利权属竞争情况，发掘行业领先的技术创新主体。</a:t>
            </a:r>
          </a:p>
          <a:p>
            <a:r>
              <a:t>2. 梳理竞争格局中的缝纫机企业和研究机构，了解其专利布局情况和技术优势。</a:t>
            </a:r>
          </a:p>
          <a:p>
            <a:r>
              <a:t>3. 剖析涉足缝纫机的创新型企业，分析其专利布局特点和商业模式。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缝纫机专利竞争格局探析</a:t>
            </a:r>
          </a:p>
        </p:txBody>
      </p:sp>
      <p:sp>
        <p:nvSpPr>
          <p:cNvPr id="3" name="Text Placeholder 2"/>
          <p:cNvSpPr>
            <a:spLocks noGrp="1"/>
          </p:cNvSpPr>
          <p:nvPr>
            <p:ph type="body" idx="1"/>
          </p:nvPr>
        </p:nvSpPr>
        <p:spPr/>
        <p:txBody>
          <a:bodyPr/>
          <a:lstStyle/>
          <a:p>
            <a:r>
              <a:t>缝纫机专利技术分野竞争格局：</a:t>
            </a:r>
          </a:p>
        </p:txBody>
      </p:sp>
      <p:sp>
        <p:nvSpPr>
          <p:cNvPr id="4" name="Content Placeholder 3"/>
          <p:cNvSpPr>
            <a:spLocks noGrp="1"/>
          </p:cNvSpPr>
          <p:nvPr>
            <p:ph sz="half" idx="2"/>
          </p:nvPr>
        </p:nvSpPr>
        <p:spPr/>
        <p:txBody>
          <a:bodyPr/>
          <a:lstStyle/>
          <a:p>
            <a:r>
              <a:t>1. 从技术分野角度，详细阐述缝纫机技术创新的竞争格局，明确各技术领域的领先企业。</a:t>
            </a:r>
          </a:p>
          <a:p>
            <a:r>
              <a:t>2. 通过技术关键词聚类，挖掘出缝纫机领域的技术簇和技术分支，并分析各细分领域的竞争状况。</a:t>
            </a:r>
          </a:p>
          <a:p>
            <a:r>
              <a:t>3. 洞察缝纫机技术融合的趋势，挖掘不同技术领域的交叉融合和创新案例。</a:t>
            </a:r>
          </a:p>
        </p:txBody>
      </p:sp>
      <p:sp>
        <p:nvSpPr>
          <p:cNvPr id="5" name="Text Placeholder 4"/>
          <p:cNvSpPr>
            <a:spLocks noGrp="1"/>
          </p:cNvSpPr>
          <p:nvPr>
            <p:ph type="body" idx="3"/>
          </p:nvPr>
        </p:nvSpPr>
        <p:spPr/>
        <p:txBody>
          <a:bodyPr/>
          <a:lstStyle/>
          <a:p>
            <a:r>
              <a:t>缝纫机专利技术协同竞争格局：</a:t>
            </a:r>
          </a:p>
        </p:txBody>
      </p:sp>
      <p:sp>
        <p:nvSpPr>
          <p:cNvPr id="6" name="Content Placeholder 5"/>
          <p:cNvSpPr>
            <a:spLocks noGrp="1"/>
          </p:cNvSpPr>
          <p:nvPr>
            <p:ph sz="half" idx="4"/>
          </p:nvPr>
        </p:nvSpPr>
        <p:spPr/>
        <p:txBody>
          <a:bodyPr/>
          <a:lstStyle/>
          <a:p>
            <a:r>
              <a:t>1. 深入剖析缝纫机技术创新中的协同竞争格局，挖掘行业内技术合作与竞争的动态关系。</a:t>
            </a:r>
          </a:p>
          <a:p>
            <a:r>
              <a:t>2. 识别缝纫机技术创新网络的关键合作节点和中心企业，分析其在网络中的位置和作用。</a:t>
            </a:r>
          </a:p>
          <a:p>
            <a:r>
              <a:t>3. 研究技术协同网络的演变规律，探索协同竞争格局对缝纫机技术创新的影响。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https://d.book118.com/986153121011010103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缝纫机技术创新发展综述</vt:lpstr>
      <vt:lpstr>#. 缝纫机技术创新发展综述</vt:lpstr>
      <vt:lpstr>#. 缝纫机技术创新发展综述</vt:lpstr>
      <vt:lpstr>#. 缝纫机技术创新发展综述</vt:lpstr>
      <vt:lpstr> 缝纫机核心技术专利分析</vt:lpstr>
      <vt:lpstr> 缝纫机核心技术专利分析</vt:lpstr>
      <vt:lpstr> 缝纫机核心技术专利分析</vt:lpstr>
      <vt:lpstr> 缝纫机核心技术专利分析</vt:lpstr>
      <vt:lpstr> 缝纫机行业专利布局特点</vt:lpstr>
      <vt:lpstr> 缝纫机行业专利布局特点</vt:lpstr>
      <vt:lpstr> 缝纫机专利竞争格局探析</vt:lpstr>
      <vt:lpstr>#. 缝纫机专利竞争格局探析</vt:lpstr>
      <vt:lpstr>#. 缝纫机专利竞争格局探析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2024-09-28T04:11:45.150</cp:lastPrinted>
  <dcterms:created xsi:type="dcterms:W3CDTF">2024-09-27T20:11:45Z</dcterms:created>
  <dcterms:modified xsi:type="dcterms:W3CDTF">2024-09-27T20:11:47Z</dcterms:modified>
</cp:coreProperties>
</file>