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NHPKR+DWMPET+ArialMT"/>
      <p:regular r:id="rId18"/>
    </p:embeddedFont>
    <p:embeddedFont>
      <p:font typeface="APESDM+MS-UIGothic"/>
      <p:regular r:id="rId19"/>
    </p:embeddedFont>
    <p:embeddedFont>
      <p:font typeface="VSJGLV+DEAJKD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E689F-F3EB-4B77-9B3F-297F66296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931DD-D1BF-4B30-955E-1D1569538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7140F-E471-4E40-B34B-434293014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EE295-2D38-4D70-8C5F-2D06F6D5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AC2D2-902A-461C-B7C9-0657CC361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B408E-E5F0-4469-BBA3-67B348317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0BDDB-DFC0-4B06-AEFE-BA193CDD4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F6E92-12F7-4E88-938C-56152FA33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1856D-3C7C-4845-9D0F-6181C669E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2C3EF-2307-4BF0-A3B5-3CED597BD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F133F-9D30-429F-9CCF-E4025F03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53235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HPKR+DWMPET+ArialMT"/>
                <a:cs typeface="QNHPKR+DWMP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HPKR+DWMPET+ArialMT"/>
                <a:cs typeface="QNHPKR+DWMP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石家庄化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药审评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概况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6017201" cy="24292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HPKR+DWMPET+ArialMT"/>
                <a:cs typeface="QNHPKR+DWMP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案例一：某制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公司的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审评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HPKR+DWMPET+ArialMT"/>
                <a:cs typeface="QNHPKR+DWMP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案例二：某原料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审评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HPKR+DWMPET+ArialMT"/>
                <a:cs typeface="QNHPKR+DWMP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案例三：某医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器械企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审评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QNHPKR+DWMPET+ArialMT"/>
                <a:cs typeface="QNHPKR+DWMP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案例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APESDM+MS-UIGothic"/>
                <a:cs typeface="APESDM+MS-UIGothic"/>
              </a:rPr>
              <a:t>与启示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PESDM+MS-UIGothic"/>
                <a:cs typeface="APESDM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VSJGLV+DEAJKD+MicrosoftYaHei-Bold"/>
                <a:cs typeface="VSJGLV+DEAJKD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SJGLV+DEAJKD+MicrosoftYaHei-Bold"/>
                <a:cs typeface="VSJGLV+DEAJK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SJGLV+DEAJKD+MicrosoftYaHei-Bold"/>
                <a:cs typeface="VSJGLV+DEAJK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SJGLV+DEAJKD+MicrosoftYaHei-Bold"/>
                <a:cs typeface="VSJGLV+DEAJK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VSJGLV+DEAJKD+MicrosoftYaHei-Bold"/>
                <a:cs typeface="VSJGLV+DEAJKD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了解石家庄化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药审评</a:t>
            </a: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流程和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分析典型案例，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总结审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评经验</a:t>
            </a: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和教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审评质</a:t>
            </a: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量和效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的健康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97015" y="5354058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率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448165" y="5354058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PESDM+MS-UIGothic"/>
                <a:cs typeface="APESDM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案例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选择标</a:t>
            </a: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SJGLV+DEAJKD+MicrosoftYaHei-Bold"/>
                <a:cs typeface="VSJGLV+DEAJK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SJGLV+DEAJKD+MicrosoftYaHei-Bold"/>
                <a:cs typeface="VSJGLV+DEAJK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SJGLV+DEAJKD+MicrosoftYaHei-Bold"/>
                <a:cs typeface="VSJGLV+DEAJK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PESDM+MS-UIGothic"/>
                <a:cs typeface="APESDM+MS-UIGothic"/>
              </a:rPr>
              <a:t>案例具有代表性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PESDM+MS-UIGothic"/>
                <a:cs typeface="APESDM+MS-UIGothic"/>
              </a:rPr>
              <a:t>案例具有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实际</a:t>
            </a:r>
            <a:r>
              <a:rPr sz="2000" spc="23">
                <a:solidFill>
                  <a:srgbClr val="00B6FF"/>
                </a:solidFill>
                <a:latin typeface="APESDM+MS-UIGothic"/>
                <a:cs typeface="APESDM+MS-UIGothic"/>
              </a:rPr>
              <a:t>意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PESDM+MS-UIGothic"/>
                <a:cs typeface="APESDM+MS-UIGothic"/>
              </a:rPr>
              <a:t>案例具有可操作性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石家庄化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药产业现</a:t>
            </a: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SJGLV+DEAJKD+MicrosoftYaHei-Bold"/>
                <a:cs typeface="VSJGLV+DEAJKD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SJGLV+DEAJKD+MicrosoftYaHei-Bold"/>
                <a:cs typeface="VSJGLV+DEAJKD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石家庄化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药审评</a:t>
            </a: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在技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术审评环节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审评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的原料、生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准等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全面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审查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，以确保化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的安全性和有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效性。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石家庄化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药审评</a:t>
            </a: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政策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石家庄化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药审评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政策主要包括鼓励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新、加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强监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管、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化服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等原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，旨在促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家庄化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药产业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的健康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鼓励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新原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包括加大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对创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的扶持力度，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审评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流程，加快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的上市速度。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强监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管原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包括加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产质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量管理，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格把控原料和生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，确保化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安全性和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量可控性。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案例概述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某制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公司提交了新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，涉及治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癌症的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物。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446861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中包括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床前研究和初步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FFFFFF"/>
                </a:solidFill>
                <a:latin typeface="APESDM+MS-UIGothic"/>
                <a:cs typeface="APESDM+MS-UIGothic"/>
              </a:rPr>
              <a:t>数据。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审评过</a:t>
            </a: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审评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对该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请进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行了全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估，包括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物的安全性、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有效性、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量可控性等方面。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对临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床前研究和初步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数据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行了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分析和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物的有效性和安全性。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量控制方法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行了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审查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，以确保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物的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可控性。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审评结</a:t>
            </a:r>
            <a:r>
              <a:rPr sz="3000">
                <a:solidFill>
                  <a:srgbClr val="00B6FF"/>
                </a:solidFill>
                <a:latin typeface="APESDM+MS-UIGothic"/>
                <a:cs typeface="APESDM+MS-UIGothic"/>
              </a:rPr>
              <a:t>果及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结论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审评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认为该药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物在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床前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研究和初步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中表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出了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效和安全性，但仍需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一步的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试验验证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公司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一步完善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方案，加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数据收集和分析，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以确保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物的安全性和有效性。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审评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对该药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物的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审评给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予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价，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认为该药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物具有潜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在的治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一步研究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和开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PESDM+MS-UIGothic"/>
                <a:cs typeface="APESD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https://d.book118.com/986153235132010054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QNHPKR+DWMPET+ArialMT</vt:lpstr>
      <vt:lpstr>Times New Roman</vt:lpstr>
      <vt:lpstr>APESDM+MS-UIGothic</vt:lpstr>
      <vt:lpstr>SimSun</vt:lpstr>
      <vt:lpstr>VSJGLV+DEAJKD+MicrosoftYaHei-Bold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2024-09-21T16:38:30.134</cp:lastPrinted>
  <dcterms:created xsi:type="dcterms:W3CDTF">2024-09-21T08:38:30Z</dcterms:created>
  <dcterms:modified xsi:type="dcterms:W3CDTF">2024-09-21T08:38:31Z</dcterms:modified>
</cp:coreProperties>
</file>