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B23E1-52BC-4E06-921B-F690ED523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9E2E6-A81B-4F3F-AA7B-98C94E6A7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65907-C488-480C-8027-A09CBA31C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C41F9-8A50-4848-AC02-47255A70A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693E4B-608F-4A0E-9B80-DC04493C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48ACFB-93B8-410E-B048-C0BB2F5BB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BA9704-8C36-43F6-BDAE-134E621A8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77764-C496-4546-8BD9-D22269CBF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DB18E-0B3D-421A-8BBC-C09081EC3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25224-0775-46D0-894A-450170CE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10F01-24CA-4A5C-A9A0-5AE5E65D8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54124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养老优质护理服务：提升生活质量与幸福感\n## 1.养老护理服务的现状与挑战\n### 1.1养老护理服务的市场需求分析\n### 1.2养老护理服务行业的发展现状\n### 1.3养老护理服务面临的挑战与问题\n## 2.养老优质护理服务的特点与优势\n### 2.1养老优质护理服务的定义与特点\n### 2.2养老优质护理服务的优势分析\n### 2.3养老优质护理服务的案例分析\n## 3.养老优质护理服务的实施方案\n### 3.1养老优质护理服务的人才培养与团队建设\n### 3.2养老优质护理服务的技术应用与创新\n### 3.3养老优质护理服务的管理与评估\n## 4.养老优质护理服务的推广策略与建议\n### 4.1养老优质护理服务的市场推广策略\n### 4.2政府对养老优质护理服务的政策支持与引导\n### 4.3社会各界对养老优质护理服务的关注与参与\n## 5.养老优质护理服务的发展前景与展望\n### 5.1养老优质护理服务市场的未来发展空间\n### 5.2养老优质护理服务对养老产业的推动作用\n### 5.3养老优质护理服务对人类福祉的贡献与影响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养老优质护理服务：提升生活质量与幸福感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养老护理服务的现状与挑战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人口老龄化趋势加剧</a:t>
                </a:r>
                <a:endParaRPr/>
              </a:p>
            </p:txBody>
          </p:sp>
          <p:sp>
            <p:nvSpPr>
              <p:cNvPr id="1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老年人口数量不断增加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，对养老护理服务的需求逐年上升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老年人口占比逐年提高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，养老护理服务市场潜力巨大</a:t>
                </a:r>
                <a:endParaRPr/>
              </a:p>
            </p:txBody>
          </p:sp>
        </p:grpSp>
        <p:grpSp>
          <p:nvGrpSpPr>
            <p:cNvPr id="1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家庭结构变化</a:t>
                </a:r>
                <a:endParaRPr/>
              </a:p>
            </p:txBody>
          </p:sp>
          <p:sp>
            <p:nvSpPr>
              <p:cNvPr id="1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独生子女家庭增多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，家庭养老压力增大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空巢老人现象严重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，对养老护理服务的需求更加迫切</a:t>
                </a:r>
                <a:endParaRPr/>
              </a:p>
            </p:txBody>
          </p:sp>
        </p:grpSp>
        <p:grpSp>
          <p:nvGrpSpPr>
            <p:cNvPr id="1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慢性病发病率上升</a:t>
                </a:r>
                <a:endParaRPr/>
              </a:p>
            </p:txBody>
          </p:sp>
          <p:sp>
            <p:nvSpPr>
              <p:cNvPr id="1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老年人慢性病发病率上升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，对养老护理服务的需求不断增加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慢性病管理需求增加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，养老护理服务需要提供更多专业知识和支持</a:t>
                </a:r>
                <a:endParaRPr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养老护理服务的市场需求分析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养老护理服务机构数量逐年增加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，市场竞争激烈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养老护理服务机构类型多样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，包括养老院、护理中心等</a:t>
                </a:r>
                <a:endParaRPr/>
              </a:p>
            </p:txBody>
          </p:sp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养老护理服务机构数量增加</a:t>
                </a:r>
                <a:endParaRPr/>
              </a:p>
            </p:txBody>
          </p:sp>
        </p:grpSp>
        <p:grpSp>
          <p:nvGrpSpPr>
            <p:cNvPr id="18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养老护理服务内容逐渐丰富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，包括生活照料、医疗护理、心理关爱等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养老护理服务质量逐步提高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，满足更多老年人的需求</a:t>
                </a:r>
                <a:endParaRPr/>
              </a:p>
            </p:txBody>
          </p:sp>
          <p:sp>
            <p:nvSpPr>
              <p:cNvPr id="1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养老护理服务内容不断丰富</a:t>
                </a:r>
                <a:endParaRPr/>
              </a:p>
            </p:txBody>
          </p:sp>
        </p:grpSp>
        <p:grpSp>
          <p:nvGrpSpPr>
            <p:cNvPr id="18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政府加大对养老护理服务的政策支持力度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，提供税收优惠、资金扶持等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政府加强对养老护理服务行业的监管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，保障服务质量</a:t>
                </a:r>
                <a:endParaRPr/>
              </a:p>
            </p:txBody>
          </p:sp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养老护理服务政策支持加大</a:t>
                </a:r>
                <a:endParaRPr/>
              </a:p>
            </p:txBody>
          </p:sp>
        </p:grpSp>
      </p:grpSp>
      <p:pic>
        <p:nvPicPr>
          <p:cNvPr id="18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养老护理服务行业的发展现状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人才短缺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养老护理服务人才短缺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，导致服务质量参差不齐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养老护理服务人才培养不足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，制约行业发展</a:t>
                </a:r>
                <a:endParaRPr/>
              </a:p>
            </p:txBody>
          </p:sp>
          <p:sp>
            <p:nvSpPr>
              <p:cNvPr id="19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资金投入不足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养老护理服务资金投入不足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，导致服务设施不完善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养老护理服务收费标准不合理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，影响市场健康发展</a:t>
                </a:r>
                <a:endParaRPr/>
              </a:p>
            </p:txBody>
          </p:sp>
          <p:sp>
            <p:nvSpPr>
              <p:cNvPr id="20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行业监管不完善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养老护理服务行业监管不完善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，导致服务质量参差不齐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养老护理服务行业法律法规不健全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，影响行业健康发展</a:t>
                </a:r>
                <a:endParaRPr/>
              </a:p>
            </p:txBody>
          </p:sp>
          <p:sp>
            <p:nvSpPr>
              <p:cNvPr id="20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养老护理服务面临的挑战与问题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养老优质护理服务的特点与优势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养老优质护理服务的定义与特点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定义：养老优质护理服务是指在养老护理服务过程中，通过提供优质、专业、个性化的服务，满足老年人生活照料、医疗护理、心理关爱等多方面需求，提高老年人生活质量的服务。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专业化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：养老优质护理服务由专业团队提供，具备丰富的护理知识和技能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个性化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：养老优质护理服务根据老年人的需求量身定制，满足个性化需求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全面化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：养老优质护理服务涵盖生活照料、医疗护理、心理关爱等多方面内容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：养老优质护理服务长期持续，为老年人提供持续的关爱和支持</a:t>
            </a:r>
            <a:endParaRPr/>
          </a:p>
        </p:txBody>
      </p:sp>
      <p:cxnSp>
        <p:nvCxnSpPr>
          <p:cNvPr id="21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提高老年人生活质量</a:t>
                </a:r>
                <a:endParaRPr/>
              </a:p>
            </p:txBody>
          </p:sp>
          <p:sp>
            <p:nvSpPr>
              <p:cNvPr id="2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满足老年人多方面需求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提高老年人生活自理能力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，减轻家庭负担</a:t>
                </a:r>
                <a:endParaRPr/>
              </a:p>
            </p:txBody>
          </p:sp>
        </p:grpSp>
        <p:grpSp>
          <p:nvGrpSpPr>
            <p:cNvPr id="2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减轻家庭照顾压力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提供专业护理服务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，减轻家庭照顾压力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提供日间照料服务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，方便家庭成员工作</a:t>
                </a:r>
                <a:endParaRPr/>
              </a:p>
            </p:txBody>
          </p:sp>
        </p:grpSp>
        <p:grpSp>
          <p:nvGrpSpPr>
            <p:cNvPr id="2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降低医疗费用</a:t>
                </a:r>
                <a:endParaRPr/>
              </a:p>
            </p:txBody>
          </p:sp>
          <p:sp>
            <p:nvSpPr>
              <p:cNvPr id="2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预防并发症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，降低医疗费用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提高康复效果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，缩短住院时间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养老优质护理服务的优势分析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案例一：某高端养老院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提供专业化、个性化的养老护理服务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，满足老年人多方面需求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配备专业医疗团队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，提供医疗护理服务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案例二：某社区养老服务中心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提供家门口的养老护理服务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，方便老年人就近享受服务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提供多元化的养老护理服务内容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，满足老年人不同需求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养老优质护理服务的案例分析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养老优质护理服务的实施方案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养老优质护理服务的人才培养与团队建设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人才培养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加强养老护理服务人才培养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，提高行业整体素质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提高养老护理服务人才待遇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，吸引优秀人才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组建专业化养老护理服务团队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，提供优质服务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加强养老护理服务团队培训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，提高服务质量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https://d.book118.com/986154124005010050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养老优质护理服务：提升生活质量与幸福感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2024-09-15T02:27:47.982</cp:lastPrinted>
  <dcterms:created xsi:type="dcterms:W3CDTF">2024-09-14T18:27:48Z</dcterms:created>
  <dcterms:modified xsi:type="dcterms:W3CDTF">2024-09-14T18:27:49Z</dcterms:modified>
</cp:coreProperties>
</file>