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F4B16A-55DF-4E2D-9549-5D665213F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2A0A5-10B4-4C3C-9B11-F0165351D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FC0C84-26E7-47F8-9427-D274570A3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365E70-65AC-4C57-B251-C5E5FF244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72DAD7-A8DC-4A3A-BC27-37AE67CEB9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467531-A3F6-403E-AF32-8353AA319F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17DB18-164F-446F-AF2C-A9C06A615B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685A65-E0D5-4EC1-8D01-C428C442E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5ED698-8DD2-42F0-B975-CBA889DA3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1BB419-19F8-4A8D-9916-93DA4D123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862050-152E-4016-87C6-B958405F6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5413210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酒店客户服务如何应对不可预测的客户需求培训课件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不可预测客户需求的特点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应对不可预测客户需求的策略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应对不可预测客户需求的技巧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通过培训使员工更加熟悉和掌握应对不可预测的客户需求的方法和技巧，从而提升酒店整体的服务质量。</a:t>
            </a:r>
          </a:p>
        </p:txBody>
      </p:sp>
      <p:pic>
        <p:nvPicPr>
          <p:cNvPr id="6" name="Picture 6"/>
          <p:cNvPicPr>
            <a:picLocks noChangeAspect="1"/>
          </p:cNvPicPr>
          <p:nvPr/>
        </p:nvPicPr>
        <p:blipFill>
          <a:blip r:embed="rId2"/>
          <a:srcRect l="3711" r="371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通过更好地满足客户的个性化需求，增强客户对酒店的满意度和忠诚度。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增强客户满意度</a:t>
            </a:r>
          </a:p>
        </p:txBody>
      </p:sp>
      <p:pic>
        <p:nvPicPr>
          <p:cNvPr id="10" name="Picture 10"/>
          <p:cNvPicPr>
            <a:picLocks noChangeAspect="1"/>
          </p:cNvPicPr>
          <p:nvPr/>
        </p:nvPicPr>
        <p:blipFill>
          <a:blip r:embed="rId3"/>
          <a:srcRect l="439" r="43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125" r="13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在激烈的市场竞争中，提供优质的客户服务是酒店脱颖而出的关键。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应对市场竞争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客户需求是酒店改进的方向</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客户反馈和需求是酒店不断改进和提高服务质量的动力和方向。</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满足客户需求带来良好口碑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当客户需求得到满足时，客户会向亲朋好友推荐酒店，从而为酒店带来良好的口碑和更多的潜在客户。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客户是酒店生存的基础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没有客户，酒店就无法生存，因此满足客户需求是酒店的首要任务。</a:t>
            </a:r>
          </a:p>
        </p:txBody>
      </p:sp>
      <p:pic>
        <p:nvPicPr>
          <p:cNvPr id="10" name="Picture 10"/>
          <p:cNvPicPr>
            <a:picLocks noChangeAspect="1"/>
          </p:cNvPicPr>
          <p:nvPr/>
        </p:nvPicPr>
        <p:blipFill>
          <a:blip r:embed="rId2"/>
          <a:srcRect l="5933" r="593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不可预测客户需求的特点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客户可能提出各种类型的需求，包括房间设施、餐饮服务、旅游活动、交通安排等。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需求类型多样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需求标准多样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750" r="18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文化背景多样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不同客户对同一服务的需求标准可能存在差异，例如对房间清洁度、床品舒适度等的要求。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来自不同国家和地区的客户可能具有不同的文化背景和消费习惯，对服务的需求和期望也有所不同。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变化性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需求时间变化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客户的需求可能随着时间和情境的变化而变化，例如在入住前、入住期间和离店前可能有不同的需求。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需求内容变化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客户可能在短时间内改变或增加新的需求，要求酒店能够迅速响应和调整。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需求优先级变化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某些情况下，客户可能会改变原有需求的优先级，要求酒店能够灵活应对。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如自然灾害、政治事件等不可抗力因素可能导致客户突然提出特殊需求。</a:t>
            </a:r>
          </a:p>
        </p:txBody>
      </p:sp>
      <p:pic>
        <p:nvPicPr>
          <p:cNvPr id="5" name="Picture 5"/>
          <p:cNvPicPr>
            <a:picLocks noChangeAspect="1"/>
          </p:cNvPicPr>
          <p:nvPr/>
        </p:nvPicPr>
        <p:blipFill>
          <a:blip r:embed="rId2"/>
          <a:srcRect l="13208" r="13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突发事件引发需求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客户可能因个人原因突然提出紧急需求，如紧急医疗救助、紧急交通安排等。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客户紧急需求</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酒店自身服务的中断或故障也可能引发客户的突发需求，如停电、停水等。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酒店服务中断</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突发性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应对不可预测客户需求的策略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制定应急预案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针对可能出现的突发情况，制定详细的应急预案，以便员工能够迅速应对。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灵活调整服务流程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根据客户需求的变化，及时调整服务流程，确保服务的高效和顺畅。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强化服务创新意识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鼓励员工提出创新性的服务方案，以满足客户多样化的需求。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58" r="19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建立灵活的服务流程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通过定期的培训课程，提高员工的服务技能、沟通技巧和应变能力。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加强员工培训</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设立奖励制度，激励员工积极应对客户需求的变化，并提供优质的服务。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建立激励机制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鼓励员工之间互相学习、分享经验，共同提升应对能力。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营造学习氛围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提高员工应变能力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540" r="354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搭建协作平台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利用技术手段搭建协作平台，方便各部门实时交流、共享资源和信息，提高协作效率。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强化部门间沟通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建立定期的跨部门沟通会议，分享客户信息、服务需求和反馈，以便各部门能够更好地协同工作。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制定协作规范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明确各部门在客户服务中的职责和协作方式，确保服务的连贯性和一致性。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加强跨部门协作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https://d.book118.com/986154132101010031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2024-08-29T20:29:44.670</cp:lastPrinted>
  <dcterms:created xsi:type="dcterms:W3CDTF">2024-08-29T12:29:44Z</dcterms:created>
  <dcterms:modified xsi:type="dcterms:W3CDTF">2024-08-29T12:29:46Z</dcterms:modified>
</cp:coreProperties>
</file>