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428A5-C5D1-4715-BCD5-03F05425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BBF09-1F64-4685-85AE-6A53C414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B7EBC-D882-4BBD-92F7-8B922F8A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16FCF-2E75-4DE7-9168-235DE563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ABBE6-A74D-4BAF-B120-832E095D9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03000-DAF3-433D-8F8C-A748F9FD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7130F-AB67-4DE0-BC36-A8619736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F3A2D-B613-4B25-970C-6044B3F3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784C7-D44B-485A-8BB0-7DC9551A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A30AC-DB3F-4444-8A48-95BE59F68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CD01A-5F6A-4899-8725-A03DA84FC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41511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《模板黑白澹雅背景》ppt课件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标题：模板黑白澹雅背景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这是PPT课件的标题，使用简洁、大方的字体，以黑白澹雅的背景作为衬托，使整个标题显得高雅而不失庄重。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副标题：简约风格，商务必备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这是PPT课件的副标题，使用简洁、明了的字体，以黑白澹雅的背景作为衬托，使整个副标题显得清晰明了。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副标题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这是PPT课件的作者，使用简洁、大方的字体，以黑白澹雅的背景作为衬托，使整个作者显得高雅而不失庄重。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主题一：背景介绍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详细描述：介绍《模板黑白澹雅背景》的背景信息，包括设计理念、适用场景等。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总结词：简洁明了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主题二：模板概览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总结词：直观明了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详细描述：展示《模板黑白澹雅背景》的整体概览，包括各个页面的布局和设计风格。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详细描述：对《模板黑白澹雅背景》中的各个页面元素进行解析，包括字体、图片、颜色等。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主题三：页面元素解析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https://d.book118.com/986154151101010044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2024-09-12T16:41:50.668</cp:lastPrinted>
  <dcterms:created xsi:type="dcterms:W3CDTF">2024-09-12T08:41:50Z</dcterms:created>
  <dcterms:modified xsi:type="dcterms:W3CDTF">2024-09-12T08:41:52Z</dcterms:modified>
</cp:coreProperties>
</file>