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4A93BE-E3DA-461F-8815-B90012C45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545BB8-3B69-44FB-B5F3-961A7A916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AD7922-1FB5-4C8B-B833-2F97B2110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6E7846-0E54-4D15-8AE2-0E7ED9507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385A5C-B627-4C29-8D33-E6C54E2A6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13D32D-A428-4676-86D9-90F952159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950B4E-5688-4BE9-97F3-D25AA8C84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45265-D521-407D-A879-E43128CA9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548B42-D69B-471A-B72E-91FC642E4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245530-1A6C-4B8E-A060-0363FE6BF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5D60E-50ED-4F0E-9299-1531092A9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15505011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电工基础知识课件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电工基本操作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常用电工材料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电工基本元件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电工基本电路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234" r="302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电荷是电的基本单位，带正负电的粒子在物质中广泛存在。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电荷分为正电荷和负电荷，它们以离子的形式存在于物质中，并带有正负电。电荷的移动形成电流，是电的基本特征之一。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电与电荷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电流是电荷的定向移动，电压是推动电流的力。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电流由正电荷移动方向决定，通常规定正电荷移动的方向为电流方向。电压则是由电源提供，是推动电流流动的力，单位为伏特。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电流与电压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电阻是阻碍电流流动的阻力，欧姆定律描述了电流、电压和电阻之间的关系。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电阻是导体对电流的阻碍作用，单位为欧姆。欧姆定律指出，在电路中，电压与电流成正比，与电阻成反比，即 V=IR。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094" r="23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电阻与欧姆定律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电功率表示电能的消耗速率，电能是电场做功的能力。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电功率是描述电能消耗速率的物理量，单位为瓦特。电能是电场做功的能力，单位为焦耳。在电路中，电能转化为其他形式的能。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电功率与电能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电工基本操作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996" r="2099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掌握电路图的识别与绘制是电工的基本技能之一，对于理解电路原理、进行电路设计和排查故障非常重要。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了解电路图的符号和含义，如电阻、电容、电感、二极管、三极管等；掌握电路图的绘制规则和技巧，如布局、布线、标注等；能够根据实际电路绘制电路图，并理解电路的工作原理。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电路图的识别与绘制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电工工具的使用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电工工具是进行电路安装、检修和调试的重要工具，正确使用电工工具可以提高工作效率和保障安全。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熟悉各种电工工具的使用方法和注意事项，如螺丝刀、钳子、电烙铁、万用表等；了解不同电工工具的适用范围和优缺点；能够根据实际需要选择合适的电工工具。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安全用电常识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安全用电是电工工作中必须重视的问题，掌握安全用电常识可以避免事故发生和保护人身安全。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了解常见的触电原因和防护措施，如使用绝缘工具、断电操作等；熟悉电气火灾的预防和应急处理方法；掌握接地和接零的概念及适用范围；了解其他安全用电的注意事项。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电路故障排查是电工必须掌握的一项技能，通过快速准确地定位和修复故障，保障电路的正常运行。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了解常见的电路故障类型和原因，如开路、短路、接触不良等；掌握常用的故障排查方法，如电压法、电阻法、替换法等；能够根据实际情况选择合适的排查方法；熟悉常见故障的修复技巧和注意事项。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电路故障排查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常用电工材料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具有良好的导电性和延展性，广泛应用于电线、电缆和电子元件的制造。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铜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导电性能最好，但成本较高，常用于精密电子设备和电接触点的制造。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导电材料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https://d.book118.com/986155050112010033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2024-09-02T01:40:54.786</cp:lastPrinted>
  <dcterms:created xsi:type="dcterms:W3CDTF">2024-09-01T17:40:54Z</dcterms:created>
  <dcterms:modified xsi:type="dcterms:W3CDTF">2024-09-01T17:40:56Z</dcterms:modified>
</cp:coreProperties>
</file>