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59168-2A07-4AC7-9C37-1F7D6462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B7A39-09C9-4CB7-B038-9B01E64A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31060-2996-4A30-B7B9-148F8EF9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6A860-393F-4D2C-AF78-73259AF61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36F49B-62BD-42F4-926F-D27F4040D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7B7FE-514A-4E42-AD12-6740D949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9BC24-6DBD-4987-9AE4-ED2BE948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C2881-46FA-411E-8AA6-AB5B137E3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34CF4-D66C-4F9D-A9F3-02D63316D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77E4B-727A-437B-95C0-82CDD449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4F765-D235-441C-BB90-10E35DE4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0112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头颈护理运动指导PPT\n## 1.头颈护理运动的重要性及意义\n### 1.1头颈护理运动对身体健康的积极影响\n### 1.2头颈护理运动在预防头颈疾病中的作用\n### 1.3头颈护理运动对提高生活质量的意义\n## 2.头颈护理运动的基本原则和方法\n### 2.1头颈护理运动的基本原则\n### 2.2头颈护理运动的基本方法\n### 2.3头颈护理运动的注意事项\n## 3.头颈护理运动的适应性及禁忌\n### 3.1头颈护理运动对不同人群的适应性\n### 3.2头颈护理运动的禁忌症\n### 3.3头颈护理运动的风险与安全防范\n## 4.头颈护理运动的日常实践与建议\n### 4.1头颈护理运动的日常实践计划\n### 4.2头颈护理运动的家庭锻炼方法\n### 4.3头颈护理运动的效果评估与调整\n## 5.头颈护理运动与康复治疗的结合\n### 5.1头颈护理运动在康复治疗中的作用\n### 5.2头颈护理运动与康复治疗的结合方式\n### 5.3头颈护理运动在康复治疗中的效果评估\n## 6.头颈护理运动与生活习惯的改善\n### 6.1头颈护理运动对生活习惯的影响\n### 6.2头颈护理运动与良好生活习惯的结合\n### 6.3头颈护理运动在生活习惯改善中的长期效果观察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头颈护理运动指导PPT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头颈护理运动的重要性及意义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头颈护理运动可以帮助改善头颈部的血液循环，提高血液供应，减轻肌肉疲劳。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促进淋巴回流，减少水肿，预防颈椎病。</a:t>
                </a:r>
                <a:endParaRPr/>
              </a:p>
            </p:txBody>
          </p:sp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改善血液循环</a:t>
                </a:r>
                <a:endParaRPr/>
              </a:p>
            </p:txBody>
          </p:sp>
        </p:grpSp>
        <p:grpSp>
          <p:nvGrpSpPr>
            <p:cNvPr id="23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头颈护理运动可以增强头颈部的肌肉力量，提高颈椎的稳定性，预防颈椎损伤。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改善颈椎活动度，缓解颈椎疼痛。</a:t>
                </a:r>
                <a:endParaRPr/>
              </a:p>
            </p:txBody>
          </p:sp>
          <p:sp>
            <p:nvSpPr>
              <p:cNvPr id="23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增强肌肉力量</a:t>
                </a:r>
                <a:endParaRPr/>
              </a:p>
            </p:txBody>
          </p:sp>
          <p:sp>
            <p:nvSpPr>
              <p:cNvPr id="23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头颈护理运动可以帮助缓解头颈部紧张，放松肌肉，提高睡眠质量。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改善失眠、多梦、疲劳等症状。</a:t>
                </a:r>
                <a:endParaRPr/>
              </a:p>
            </p:txBody>
          </p:sp>
          <p:sp>
            <p:nvSpPr>
              <p:cNvPr id="24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改善睡眠质量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头颈护理运动对身体健康的积极影响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预防颈椎病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头颈护理运动可以预防颈椎病的发生，缓解颈椎病症状，延缓颈椎病的发展。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改善颈椎曲度，预防颈椎间盘突出。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预防头痛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头颈护理运动可以帮助预防头痛，缓解头痛症状，提高生活质量。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改善脑血管供血，预防脑血管疾病。</a:t>
                </a:r>
                <a:endParaRPr/>
              </a:p>
            </p:txBody>
          </p:sp>
          <p:pic>
            <p:nvPicPr>
              <p:cNvPr id="2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预防肩周炎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头颈护理运动可以帮助预防肩周炎，缓解肩周炎症状，提高肩部活动度。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改善肩部肌肉力量，预防肩部损伤。</a:t>
                </a:r>
                <a:endParaRPr/>
              </a:p>
            </p:txBody>
          </p:sp>
          <p:pic>
            <p:nvPicPr>
              <p:cNvPr id="2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头颈护理运动在预防头颈疾病中的作用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  <p:sp>
            <p:nvSpPr>
              <p:cNvPr id="2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头颈护理运动可以帮助提高工作效率，缓解颈部疲劳，预防颈椎病。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改善大脑供血，提高注意力，提高思维敏捷性。</a:t>
                </a:r>
                <a:endParaRPr/>
              </a:p>
            </p:txBody>
          </p:sp>
        </p:grpSp>
        <p:grpSp>
          <p:nvGrpSpPr>
            <p:cNvPr id="2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头颈护理运动可以帮助提高生活质量，缓解头颈部疼痛，预防头颈疾病。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改善睡眠质量，提高精神状态，提高免疫力。</a:t>
                </a:r>
                <a:endParaRPr/>
              </a:p>
            </p:txBody>
          </p:sp>
        </p:grpSp>
        <p:grpSp>
          <p:nvGrpSpPr>
            <p:cNvPr id="2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延缓衰老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头颈护理运动可以帮助延缓衰老，改善皮肤弹性，预防面部皱纹。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改善颈部血液循环，预防颈部肌肉松弛。</a:t>
                </a:r>
                <a:endParaRPr/>
              </a:p>
            </p:txBody>
          </p:sp>
        </p:grpSp>
      </p:grpSp>
      <p:pic>
        <p:nvPicPr>
          <p:cNvPr id="2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头颈护理运动对提高生活质量的意义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头颈护理运动的基本原则和方法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个体化原则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根据个人的身体状况、年龄、性别等因素，选择适合自己的头颈护理运动。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遵循循序渐进的原则，避免运动过度。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持之以恒原则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头颈护理运动需要长期坚持，才能取得显著效果。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定期进行头颈护理运动，形成良好的运动习惯。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选择适合自己的运动方式和强度，避免运动损伤。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在运动过程中注意身体感受，如有不适，立即停止运动。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颈部伸展运动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坐或站立，头部向各个方向伸展，每个方向保持15-30秒，重复3-5次。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可以缓解颈部肌肉紧张，提高颈部活动度。</a:t>
                </a:r>
                <a:endParaRPr/>
              </a:p>
            </p:txBody>
          </p:sp>
          <p:sp>
            <p:nvSpPr>
              <p:cNvPr id="30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颈部旋转运动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坐或站立，头部向左右两侧缓慢旋转，每个方向旋转15-30度，重复3-5次。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可以改善颈部血液循环，缓解颈部疼痛。</a:t>
                </a:r>
                <a:endParaRPr/>
              </a:p>
            </p:txBody>
          </p:sp>
          <p:sp>
            <p:nvSpPr>
              <p:cNvPr id="30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肩部运动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做肩部旋转、肩部提升等动作，每个动作重复15-30次，重复3-5组。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可以缓解肩部肌肉紧张，提高肩部活动度。</a:t>
                </a:r>
                <a:endParaRPr/>
              </a:p>
            </p:txBody>
          </p:sp>
          <p:sp>
            <p:nvSpPr>
              <p:cNvPr id="31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注意运动强度</a:t>
                </a:r>
                <a:endParaRPr/>
              </a:p>
            </p:txBody>
          </p:sp>
          <p:sp>
            <p:nvSpPr>
              <p:cNvPr id="32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根据个人的身体状况，选择合适的运动强度，避免运动过度。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运动过程中，如感到不适，立即停止运动。</a:t>
                </a:r>
                <a:endParaRPr/>
              </a:p>
            </p:txBody>
          </p:sp>
        </p:grpSp>
        <p:grpSp>
          <p:nvGrpSpPr>
            <p:cNvPr id="32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注意运动姿势</a:t>
                </a:r>
                <a:endParaRPr/>
              </a:p>
            </p:txBody>
          </p:sp>
          <p:sp>
            <p:nvSpPr>
              <p:cNvPr id="3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保持正确的运动姿势，避免运动损伤。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运动过程中，保持呼吸顺畅，避免憋气。</a:t>
                </a:r>
                <a:endParaRPr/>
              </a:p>
            </p:txBody>
          </p:sp>
        </p:grpSp>
        <p:grpSp>
          <p:nvGrpSpPr>
            <p:cNvPr id="32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注意运动环境</a:t>
                </a:r>
                <a:endParaRPr/>
              </a:p>
            </p:txBody>
          </p:sp>
          <p:sp>
            <p:nvSpPr>
              <p:cNvPr id="3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选择安静、舒适的环境进行运动，避免噪音干扰。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保持室内空气流通，避免空气污染。</a:t>
                </a:r>
                <a:endParaRPr/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头颈护理运动的适应性及禁忌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头颈护理运动对不同人群的适应性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长期伏案工作的人群，如办公室职员、程序员等。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长时间使用手机、电脑的人群。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有颈部疼痛、颈椎病等症状的人群。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不适应人群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患有严重心脏病、高血压等疾病的人群。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妊娠期、哺乳期妇女。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骨折、脱臼等外伤未痊愈的人群。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颈椎病急性发作期</a:t>
                </a:r>
                <a:endParaRPr/>
              </a:p>
            </p:txBody>
          </p:sp>
          <p:sp>
            <p:nvSpPr>
              <p:cNvPr id="2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颈椎病患者在急性发作期应避免进行头颈护理运动，以免加重病情。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可以在医生指导下进行轻度的颈部活动。</a:t>
                </a:r>
                <a:endParaRPr/>
              </a:p>
            </p:txBody>
          </p:sp>
        </p:grpSp>
        <p:grpSp>
          <p:nvGrpSpPr>
            <p:cNvPr id="3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严重心脏病、高血压患者</a:t>
                </a:r>
                <a:endParaRPr/>
              </a:p>
            </p:txBody>
          </p:sp>
          <p:sp>
            <p:nvSpPr>
              <p:cNvPr id="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严重心脏病、高血压患者进行头颈护理运动时，应遵循医生的建议，避免运动过度。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可以进行低强度的颈部活动。</a:t>
                </a:r>
                <a:endParaRPr/>
              </a:p>
            </p:txBody>
          </p:sp>
        </p:grpSp>
        <p:grpSp>
          <p:nvGrpSpPr>
            <p:cNvPr id="3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妊娠期、哺乳期妇女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妊娠期、哺乳期妇女进行头颈护理运动时，应遵循医生的建议，避免运动过度。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可以进行轻度的颈部活动。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头颈护理运动的禁忌症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肌肉拉伤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头颈护理运动过程中，如动作不当，可能导致肌肉拉伤。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进行运动前，应做好热身运动，避免运动损伤。</a:t>
                </a:r>
                <a:endParaRPr/>
              </a:p>
            </p:txBody>
          </p:sp>
          <p:sp>
            <p:nvSpPr>
              <p:cNvPr id="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颈椎损伤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头颈护理运动过程中，如动作不当，可能导致颈椎损伤。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进行运动时，应保持正确的运动姿势，避免运动损伤。</a:t>
                </a:r>
                <a:endParaRPr/>
              </a:p>
            </p:txBody>
          </p:sp>
          <p:sp>
            <p:nvSpPr>
              <p:cNvPr id="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头晕、恶心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头颈护理运动过程中，如运动强度过大，可能导致头晕、恶心等症状。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进行运动时，应选择合适的运动强度，避免运动过度。</a:t>
                </a:r>
                <a:endParaRPr/>
              </a:p>
            </p:txBody>
          </p:sp>
          <p:sp>
            <p:nvSpPr>
              <p:cNvPr id="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头颈护理运动的风险与安全防范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https://d.book118.com/986201121005010050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头颈护理运动指导PPT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2024-09-15T02:28:49.102</cp:lastPrinted>
  <dcterms:created xsi:type="dcterms:W3CDTF">2024-09-14T18:28:49Z</dcterms:created>
  <dcterms:modified xsi:type="dcterms:W3CDTF">2024-09-14T18:28:51Z</dcterms:modified>
</cp:coreProperties>
</file>