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50DD6D-F3D5-45AB-BB4F-C972637BB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B541B2-007F-4046-BFC4-F52BF7010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729D2-0910-4295-B8F4-C299B3F9A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FE18C2-8A19-47DD-96F0-F092193C1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B4B279-4D9A-4783-911D-8AA32328D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51E77C-D248-4C27-9DDB-D254FE978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0FE983-9295-41A4-BE74-80AF16033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841405-A0CA-42E5-A892-66E174878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CE7C42-AC2A-454F-BAC0-6F3C9A694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83A85-9760-40B9-86BD-A1BD274CF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038BD-0979-49EA-9F74-AC0D26BAD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202152023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项目监督和控制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项目监督和控制概述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项目监督体系建立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项目进度监控方法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项目质量监控方法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项目成本监控方法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项目风险监控方法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项目监督和控制实践案例分享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项目监督和控制概述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项目监督和控制是指对项目进展情况进行跟踪、审查和调整的一系列管理活动，以确保项目按照预定计划、预算和质量要求进行。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通过对项目各项活动的有效监督和控制，确保项目目标的顺利实现，降低项目风险，提高项目成功率。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项目监督和控制是项目管理中不可或缺的环节，它有助于确保项目按照预定计划进行，及时发现和解决问题，保证项目的顺利进行。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通过项目监督和控制，可以确保项目资源的合理分配和有效利用，提高项目执行效率和质量，增强项目团队的协同作战能力，为项目的成功实施提供有力保障。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9034" r="2903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42" r="10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项目监督和控制适用于各种类型的项目，包括工程项目、IT项目、研发项目等。无论是大型复杂项目还是小型简单项目，都需要进行有效的监督和控制。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项目监督和控制涉及项目干系人，包括项目发起人、项目经理、团队成员、客户等。不同干系人在项目监督和控制中承担不同的角色和责任，共同推动项目的顺利进行。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适用范围及对象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项目监督体系建立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960" b="1496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设立专门的项目监督机构，如项目监督委员会或监督小组，负责全面监督项目的实施过程。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明确监督机构的职责和权限，包括对项目计划、进度、质量、成本等方面的监督，确保项目按照预定目标进行。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监督机构设置与职责划分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职责划分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监督机构设置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监督计划制定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根据项目特点和需求，制定详细的监督计划，明确监督的目标、范围、方法和时间表。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监督实施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按照监督计划，采用定期或不定期的方式对项目进行检查、评估和审计，收集项目数据和信息。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监督结果反馈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将监督结果及时反馈给项目团队和管理层，指出存在的问题和不足，提出改进意见和建议。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监督流程设计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关键节点把控措施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针对关键节点制定相应的把控措施，如加强监督检查、引入第三方评估、增加资源投入等，确保关键节点的顺利实现。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风险预警与应对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建立风险预警机制，及时发现和应对项目中的潜在风险和问题，确保项目的稳定推进。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关键节点识别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识别项目中的关键节点和里程碑事件，如项目启动、重要阶段完成、关键决策点等。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关键节点把控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项目进度监控方法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进度计划编制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根据项目目标、范围和资源情况，制定详细的项目进度计划，明确各项任务的开始和结束时间、负责人及所需资源。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计划审查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组织专家和相关人员对进度计划进行审查，确保其合理性、可行性和可操作性，同时评估潜在风险并制定相应的应对措施。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进度计划编制与审查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通过项目会议、进度报告、现场观察等方式，及时收集项目实际进度数据，确保数据的真实性和准确性。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对收集到的实际进度数据进行整理、分类和汇总，形成直观的进度报告和图表，以便更好地了解项目进展情况。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实际进度数据采集与处理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偏差分析及预警机制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将实际进度数据与进度计划进行对比分析，找出偏差原因和影响程度，为采取相应措施提供依据。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偏差分析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设定合理的预警阈值，当实际进度与计划进度出现较大偏差时，及时发出预警信号，提醒相关人员关注并采取相应措施。同时，对潜在的风险因素进行持续监控和评估，以便及时应对。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预警机制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项目质量监控方法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https://d.book118.com/986202152023010041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2024-09-07T21:11:26.386</cp:lastPrinted>
  <dcterms:created xsi:type="dcterms:W3CDTF">2024-09-07T13:11:26Z</dcterms:created>
  <dcterms:modified xsi:type="dcterms:W3CDTF">2024-09-07T13:11:28Z</dcterms:modified>
</cp:coreProperties>
</file>