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BA460-3709-442F-83C4-4AEA9667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7E810-DA76-4287-9A40-D32898AE5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4B032-08FA-4FD4-A207-9F83B9C7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E89F1-7B8F-4A83-845D-BB388634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ADA80-DBDB-4E23-BE4F-4BC51F11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59A23-2F27-41F3-AB8A-0D822020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32558-4C58-4AA5-AD74-DAC0374B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0BC67-E721-400D-9DAB-03AE337A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1970F-7829-492F-810C-E6EF275B1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B6D16-EF23-4A1E-ABA6-C7692141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FEFE5-1ADC-4A10-B09E-7450BFC76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03104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智能走班排课教学管理平台建设方案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技术架构与选型依据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开发计划与进度安排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测试验收与上线部署方案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培训推广与后期维护计划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数字化教育资源日益丰富，为个性化教学提供了可能。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云计算、大数据等技术的成熟，为教育数据的处理和分析提供了有力支持。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移动互联网的普及，使得在线教育、移动学习成为可能。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教育信息化发展趋势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传统排课方式存在问题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排课过程繁琐，效率低下。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难以应对突发事件，如教师请假、教室占用等。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无法满足个性化教学需求，难以实现因材施教。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无法实现教学资源的最优配置。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智能走班排课教学管理平台优势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实现个性化教学，满足学生不同需求。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优化教学资源配置，提高资源利用率。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提高排课效率，减少人工操作。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灵活应对突发事件，及时调整教学计划。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项目实施目标与预期成果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构建智能走班排课教学管理平台，实现自动化、智能化排课。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提高学校教学管理水平和效率，减轻教师工作负担。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促进个性化教学的实施，提高学生学习效果。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实现教学资源的最优配置，提高资源利用率。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需求分析与功能设计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学校管理层、教师、学生及家长。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通过问卷、访谈、观察等方式收集用户关于走班排课、教学资源管理、教学评价等方面的需求和意见。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用户群体及需求调研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对教学管理过程中的数据进行统计和分析，为管理层提供决策支持。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提供多维度的教学评价功能，包括学生评教、教师互评、家长评教等。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学生选课管理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支持学生在线选课，实现选课数据的实时更新和处理。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走班排课管理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实现智能化排课，支持多种排课算法，满足不同学校的排课需求。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整合学校各类教学资源，提供资源上传、下载、共享等功能。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功能模块划分与详细设计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明确系统数据流程，包括数据输入、处理、输出等环节。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设计合理的数据库结构，包括表结构、字段定义、索引优化等，确保系统数据的完整性、一致性和安全性。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数据流程图及数据库设计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26" r="187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根据功能模块划分和用户需求，设计简洁、易用的界面原型。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界面原型设计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通过用户测试、反馈收集等方式，不断优化界面设计和交互方式，提升用户体验。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界面原型设计及交互体验优化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技术架构与选型依据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前后端职责分离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前端负责页面展示和用户交互，后端负责业务逻辑处理和数据存储，实现前后端解耦，提高开发效率。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数据交互方式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采用HTTP/HTTPS协议进行前后端数据交互，通过JSON格式传输数据，实现跨平台、跨语言的数据交换。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API接口设计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后端提供RESTful风格的API接口，前端通过调用API接口获取数据，实现前后端的数据交互。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前后端分离技术架构介绍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数据库技术选型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选用MySQL数据库管理系统，支持大量并发访问和数据处理，保证系统性能和稳定性。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前端技术选型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采用React框架开发前端页面，利用其组件化开发、虚拟DOM等特性，提高页面性能和用户体验。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后端技术选型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采用Spring Boot框架搭建后端服务，利用其快速开发、易于部署、微服务等特性，提高开发效率和系统稳定性。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通过响应时间、吞吐量、并发用户数等指标对系统性能进行评估。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优化数据库访问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缓存技术应用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分布式部署策略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采用数据库连接池技术，减少数据库连接创建和销毁的开销，提高数据库访问效率。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使用Redis等缓存技术，缓存热点数据，减少数据库访问次数，提高系统响应速度。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采用分布式部署方式，将系统拆分为多个独立的服务进行部署，提高系统可扩展性和性能。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系统性能评估及优化措施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https://d.book118.com/986203104141010055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2024-09-23T04:35:34.041</cp:lastPrinted>
  <dcterms:created xsi:type="dcterms:W3CDTF">2024-09-22T20:35:34Z</dcterms:created>
  <dcterms:modified xsi:type="dcterms:W3CDTF">2024-09-22T20:35:36Z</dcterms:modified>
</cp:coreProperties>
</file>