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E3638-2EFD-469F-BF8B-20DF79AA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30D82-E061-499C-8FDE-3A24AD1AE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E3E75-A67B-42D9-8D0E-89D65587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FD2D6-BD8C-427E-80B3-699EA8BF2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AC8850-D000-4EF2-A8DC-8827BBB9C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C268AF-F325-4CA6-A9AB-B72C9A4D7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8DE77-B710-4A41-8F14-EDD50B65E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2E197-6B52-4C58-9890-3C6AD963C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3C222-673F-4BEC-94C1-DE2DB5262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AC4D5-B046-45CE-98A8-7D7D50BE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0B660-D885-4431-BF5C-08F7010DE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04033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我国的商业银行体系课件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商业银行概述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我国商业银行的发展历程与现状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我国商业银行的主要业务与产品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我国商业银行的风险管理与内部控制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我国商业银行的未来发展趋势与展望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商业银行概述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商业银行是以经营存、放款，办理转账结算为主要业务，以盈利为主要经营目标的金融企业。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商业银行具有一般企业的特征，同时又具有不同于一般企业的特性。它是一种特殊的企业，具有经营货币商品、调节经济和信用中介等基本职能。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商业银行的定义与特点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国有商业银行、股份制商业银行、城市商业银行等。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主要包括吸收公众存款、发放贷款以及办理票据贴现等。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商业银行的种类与业务范围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商业银行在金融市场上处于重要的地位，它不仅作为信用中介，调节经济运行，而且还通过在货币流通和资本市场中发挥作用，调节货币的供给和需求，进而影响整个经济运行。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商业银行是现代金融企业的主要类型之一，在金融市场上的作用举足轻重，是金融市场的重要组成部分。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商业银行在金融市场的作用与地位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我国商业银行的发展历程与现状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我国的商业银行起源于古代的银号、钱庄和票号。最早的银行业务是由这些民间金融机构发展而来的。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随着清朝末期的外国银行进入中国，以及民国时期国内银行业的兴起，我国的商业银行体系逐渐形成。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新中国成立后，商业银行逐渐成为金融体系的核心，为国家的经济建设和发展做出了重要贡献。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我国商业银行的起源与发展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现状：目前，我国的商业银行体系已经非常完善，包括国有大型商业银行、股份制商业银行、城市商业银行和农村商业银行等多种类型。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以服务中小企业和消费者为主，同时也有一定的国际业务。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受到严格的监管和管理，确保银行经营的稳健和风险控制。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在金融市场和金融创新方面取得了一定的进展，但与国际先进水平仍有差距。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我国商业银行的现状与特点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875" r="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受到互联网金融和科技金融的冲击，传统银行业务模式受到挑战。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市场竞争加剧，导致利润下降、不良贷款率上升等问题。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我国商业银行面临的问题与挑战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https://d.book118.com/986204033152010031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2024-08-30T08:50:49.358</cp:lastPrinted>
  <dcterms:created xsi:type="dcterms:W3CDTF">2024-08-30T00:50:49Z</dcterms:created>
  <dcterms:modified xsi:type="dcterms:W3CDTF">2024-08-30T00:50:51Z</dcterms:modified>
</cp:coreProperties>
</file>