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C02B2-960C-4FA1-B1DC-187224C55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FE298-6A17-4E56-8ED1-5667FA10E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B6751-BCFA-49E5-8DED-4C9A911E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42D3E-09C0-49A7-8914-38D4E662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5B854-0701-40FC-B8E4-D26F57E11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4F9F3-6DC4-4892-A834-BB0A7809B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3807C-8E68-405E-894D-7920CD157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5C5B4-0FEB-460B-941F-9425034DB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45970-8365-40A6-BD5F-E904264D6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2F568-33E0-4E51-AFB6-365668057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552E4-7D11-487F-9D79-439D3EDBF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04043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肺叶切除的术后护理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术后症状与体征的观察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术后生活护理与康复指导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出院后的随访与注意事项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术后需密切监测患者的血压、心率、呼吸等生命体征，以及心电图变化。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保持呼吸道通畅，及时吸痰，防止呼吸道阻塞和肺炎发生。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评估患者疼痛程度，给予适当的镇痛治疗，缓解疼痛。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手术完成后的初步护理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通过呼吸训练和物理治疗，帮助患者尽快恢复肺功能。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促进肺功能恢复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采取有效措施预防术后并发症，如肺部感染、肺不张等。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通过术后护理，帮助患者尽快恢复正常生活和工作，提高生活质量。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术后恢复的重要性和目标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461" r="204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术后护理的一般原则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术后早期应适当休息，逐渐增加活动量，促进身体康复。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根据患者情况，给予适当的营养支持，促进伤口愈合。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关注患者的心理状态，给予必要的心理疏导和支持。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术后定期进行复查，以便及时发现和处理可能出现的并发症或异常情况。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术后症状与体征的观察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非药物止痛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疼痛与不适的管理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术后定期评估患者的疼痛程度，根据疼痛程度采取相应的止痛措施。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遵医嘱给予止痛药，并注意观察止痛效果及不良反应。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采用放松技巧、冥想、按摩等方法缓解疼痛。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给予患者心理支持，减轻焦虑和疼痛感知。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监测呼吸频率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协助排痰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呼吸系统的观察与护理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观察患者的呼吸频率是否正常，注意有无呼吸困难、气促等症状。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确保呼吸道通畅，避免痰液堵塞。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鼓励患者咳嗽排痰，必要时给予拍背、吸痰等协助。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根据需要给予氧气吸入，维持血氧饱和度正常。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术后密切监测患者的心率和血压，注意有无异常波动。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监测心率和血压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鼓励患者活动下肢，预防下肢深静脉血栓形成。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预防血栓形成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根据需要调整输液速度，避免过快引起心衰。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控制输液速度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注意观察患者有无水肿症状，尤其是下肢水肿。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观察水肿情况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评估患者的食欲和进食情况，注意有无恶心、呕吐等症状。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观察食欲和进食情况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保持大便通畅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注意口腔卫生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根据患者的具体情况给予饮食指导，避免进食刺激性食物。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鼓励患者多饮水、多食蔬菜和水果，预防便秘。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保持口腔清洁卫生，预防口腔感染。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术后生活护理与康复指导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提供充足的营养支持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肺叶切除术后，患者需要摄入高蛋白、高热量、富含维生素的食物，以促进伤口愈合和身体恢复。同时，应避免进食辛辣、刺激性食物，以免加重咳嗽和影响伤口愈合。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124" r="81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术后应保持口腔清洁，以预防口腔感染。患者应每天刷牙、漱口，并定期进行口腔检查。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https://d.book118.com/986204043112010101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2024-09-25T21:50:48.743</cp:lastPrinted>
  <dcterms:created xsi:type="dcterms:W3CDTF">2024-09-25T13:50:48Z</dcterms:created>
  <dcterms:modified xsi:type="dcterms:W3CDTF">2024-09-25T13:50:50Z</dcterms:modified>
</cp:coreProperties>
</file>