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5FA0EA-6CE7-4D86-BF95-FFA466887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835D23-6773-4731-929A-E11C67DCD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F92F5E-6E63-4558-98BB-735C305F9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FD637-4298-4858-BC00-ED3B69355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4AB385-0854-40A1-96EF-BDCFEBE5A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A1D95C-8E3C-4592-A2CC-BE6214E46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7CBCDB-EBCF-4A2C-BB59-F0A3FDFAC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957D7F-84C7-4CAB-8DB1-2604B201E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0D5094-6E6A-4D5C-ADFE-CBF560C58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4B6FC-B15E-4E53-922A-EEEF7A9F3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82B0-2095-453C-A778-19C3AFDCD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20414101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纯电动观光车驾驶员培训教材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纯电动观光车结构与原理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纯电动观光车驾驶技能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纯电动观光车充电设施及使用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纯电动观光车政策法规与行业标准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纯电动观光车概述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030" r="340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01" r="3200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055" r="350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纯电动观光车是一种以电力为动力，具有观光、游览功能的特种车辆，广泛应用于旅游景区、城市公园等场所。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环保、节能、低噪音、易维护、操作简便等。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716" b="47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从早期的汽油动力观光车到如今的纯电动观光车，经历了多次技术革新和产业升级。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目前，纯电动观光车已经成为旅游交通工具的重要组成部分，市场需求不断增长，技术水平不断提高。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随着旅游业的快速发展和环保意识的提高，纯电动观光车市场需求将持续增长。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未来，纯电动观光车将向更加智能化、个性化、舒适化的方向发展，同时，市场竞争将更加激烈，企业需要不断提高产品质量和服务水平以赢得市场。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市场前景与趋势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纯电动观光车结构与原理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车轮与悬挂系统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转向系统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制动系统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车辆整体结构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842" r="1784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005" r="1600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8135" r="1813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承载乘客和货物的主体部分，通常由钢或铝合金等材料制成，具有足够的强度和刚度。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支撑车身并缓冲路面冲击的重要部件，包括车轮、轮胎、悬挂系统等。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控制车辆行驶方向的机构，包括方向盘、转向器等。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使车辆减速或停车的装置，包括刹车踏板、刹车片等。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电机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将电能转换为机械能，驱动车辆行驶的装置。纯电动观光车通常采用永磁同步电机或异步电机。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控制电机运转的电子设备，根据驾驶员的操作和车辆状态调整电机的输出扭矩和转速。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传动系统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将电机的动力传递给车轮的机构，包括变速器、传动轴等。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电机驱动系统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储存电能的装置，为电机驱动系统提供动力。纯电动观光车通常采用锂离子电池或铅酸电池等。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监控电池组状态、确保电池安全运行的电子设备。包括电池电压、电流、温度等参数的监测和控制。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电池管理系统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为电池组充电的装置，包括充电器和充电接口等。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充电系统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电池储能系统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08" r="1870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58" r="174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整车控制系统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辅助驾驶系统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仪表与指示灯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空调与暖风系统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控制与辅助系统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控制车辆各系统协调工作的中央处理单元，实现车辆启动、加速、减速、停车等功能。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显示车辆状态和故障信息的装置，如速度表、里程表、故障指示灯等。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提高驾驶安全性和舒适性的装置，如倒车雷达、定速巡航、自动泊车等。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调节车内温度和湿度的装置，提供舒适的乘坐环境。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纯电动观光车驾驶技能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基本驾驶技能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启动与停车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掌握正确的启动和停车步骤，包括打开电源、启动电机、松开刹车等操作，以及停车时刹车和关闭电源的顺序。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转向控制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熟悉观光车的转向系统，掌握方向盘的正确握法和转向力度，保持车辆稳定行驶。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加速与减速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学会合理控制油门和刹车，实现平稳加速和减速，避免急加速和急刹车对乘客造成不适。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掌握上坡和下坡时的驾驶技巧，如上坡时提前加速、下坡时利用发动机制动等，确保观光车在坡道上平稳行驶。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坡道行驶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学会在狭窄路段中安全通行，包括正确判断路宽、调整车速、保持车距等，避免刮蹭或碰撞事故。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狭窄路段通行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熟悉观光车在弯道中的行驶特性，掌握入弯前减速、出弯后加速的技巧，确保车辆稳定通过弯道。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弯道行驶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特殊路段驾驶技巧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https://d.book118.com/986204141013010043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2024-09-10T20:16:51.342</cp:lastPrinted>
  <dcterms:created xsi:type="dcterms:W3CDTF">2024-09-10T12:16:51Z</dcterms:created>
  <dcterms:modified xsi:type="dcterms:W3CDTF">2024-09-10T12:16:53Z</dcterms:modified>
</cp:coreProperties>
</file>