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5AF63F-5BB2-4F52-A855-FC7D6A4BF9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991698-1F92-4DA6-86D7-1039FE97A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631708-DFEF-42DF-8AE3-5680E0B38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E83C02-2E77-4548-911D-88F2F7298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027A55-643D-4F94-A30E-21E0ABA0C6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73288F-CC0C-45BF-BBC0-907C9D6F3A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C92040-E854-4813-A809-DFD8AFD26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5F262E-1939-4D7A-B37A-8FCA96B83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81D5DA-C98A-42DB-B5AA-596DD0941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B085C1-E468-447B-A4A9-345DEEB7BB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CF542D-80D3-4A60-B78D-5D3E995A79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6205131140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媒介中国媒介简介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媒介中国概述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媒介中国的类型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媒介中国的影响力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媒介中国的挑战与机遇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媒介中国的未来展望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媒介中国概述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 amt="70000"/>
          </a:blip>
          <a:srcRect l="21250" r="2125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媒介中国是指在中国大陆地区，通过各种传统和新兴媒体形式，传播信息、娱乐、广告等内容的一种媒介形态。它涵盖了报纸、杂志、电视、广播、互联网等各种媒体形式，是现代社会中信息传播的重要渠道之一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媒介中国具有广泛的社会影响力和商业价值，是推动社会进步和经济发展的重要力量。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媒介中国的定义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媒介中国的发展可以追溯到20世纪初，当时随着印刷技术的普及，中国的报刊、杂志开始逐渐兴起。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20世纪50年代以后，随着电视、广播等媒体形式的出现，媒介中国的形态开始多样化。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进入21世纪，互联网的普及和发展，使得媒介中国的形态更加丰富，新媒体形式不断涌现。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 l="15868" r="15868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媒介中国的发展历程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目前，媒介中国已经形成了以互联网、移动媒体为代表的新媒体和以报纸、电视、广播为代表的传统媒体共存的格局。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在未来，媒介中国将继续发挥其信息传播和社会影响力的优势，推动社会的进步和发展。同时，媒介中国也需要不断适应和创新，以满足人们不断变化的信息需求和娱乐需求。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随着科技的不断发展，媒介中国的形态将更加多样化，新媒体的影响力将进一步扩大。同时，传统媒体也在积极转型和创新，以适应时代的变化。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媒介中国的现状与未来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媒介中国的类型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6" name="AutoShape 6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TextBox 7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以文字和图片为主要传播方式，包括日报、晚报、周报等。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报纸</a:t>
              </a:r>
            </a:p>
          </p:txBody>
        </p:sp>
        <p:sp>
          <p:nvSpPr>
            <p:cNvPr id="9" name="Freeform 9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11" name="AutoShape 11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TextBox 12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以图文并茂的形式呈现内容，包括时尚、科技、生活等各类杂志。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杂志</a:t>
              </a:r>
            </a:p>
          </p:txBody>
        </p:sp>
        <p:sp>
          <p:nvSpPr>
            <p:cNvPr id="14" name="Freeform 14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6" name="AutoShape 16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TextBox 17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通过无线电波传送影像和声音的媒体，包括新闻、综艺、电视剧等节目。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电视</a:t>
              </a:r>
            </a:p>
          </p:txBody>
        </p:sp>
        <p:sp>
          <p:nvSpPr>
            <p:cNvPr id="19" name="Freeform 19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21" name="AutoShape 21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TextBox 22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通过无线电波传送声音的媒体，包括音乐、新闻、谈话等节目。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广播</a:t>
              </a:r>
            </a:p>
          </p:txBody>
        </p:sp>
        <p:sp>
          <p:nvSpPr>
            <p:cNvPr id="24" name="Freeform 24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传统媒体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通过互联网传播信息的媒体，包括新闻网站、社交媒体、博客等。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网络媒体</a:t>
            </a:r>
          </a:p>
        </p:txBody>
      </p:sp>
      <p:sp>
        <p:nvSpPr>
          <p:cNvPr id="9" name="AutoShape 9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手机媒体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数字电视</a:t>
            </a:r>
          </a:p>
        </p:txBody>
      </p:sp>
      <p:sp>
        <p:nvSpPr>
          <p:cNvPr id="15" name="AutoShape 15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虚拟现实（VR）媒体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以手机为载体的传播媒介，包括手机应用、手机游戏、手机视频等。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基于数字技术的电视媒体，提供更为丰富的交互式服务和多媒体功能。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通过虚拟现实技术创造的全新媒体形式，提供沉浸式的视听体验。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新媒体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个人创建和管理的博客，通常由个人作者发表文章和观点。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个人博客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个人或企业创建的微信公众号，用于发布文章、图片和视频等内容。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2" name="AutoShape 12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微信公众号</a:t>
            </a:r>
          </a:p>
        </p:txBody>
      </p:sp>
      <p:sp>
        <p:nvSpPr>
          <p:cNvPr id="16" name="AutoShape 16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如抖音、快手等短视频平台，用户可以创作和分享短视频内容。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短视频平台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个人或团体通过网络直播平台实时分享自己的生活、才艺等，与观众互动。</a:t>
            </a:r>
          </a:p>
        </p:txBody>
      </p:sp>
      <p:sp>
        <p:nvSpPr>
          <p:cNvPr id="24" name="AutoShape 24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网络直播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自媒体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t="333" b="33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9" name="Freeform 9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如户外广告牌、LED显示屏等，主要在户外公共场所传播信息。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户外媒体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如宣传册、海报等，通过印刷技术制作的纸质媒介。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印刷媒体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如明信片、邮件等，通过邮政系统传播信息的媒介。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邮寄媒体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其他媒体形式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https://d.book118.com/986205131140010055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2024-09-23T04:08:06.023</cp:lastPrinted>
  <dcterms:created xsi:type="dcterms:W3CDTF">2024-09-22T20:08:06Z</dcterms:created>
  <dcterms:modified xsi:type="dcterms:W3CDTF">2024-09-22T20:08:07Z</dcterms:modified>
</cp:coreProperties>
</file>