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4EEDD-06E6-42FE-9E63-96417CC69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9B07C-0954-443F-B436-D16E5EA05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A43DD-BC78-4476-8B49-847E36C4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57285-5C82-4C69-810C-703EC6C7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FFFD1-90A3-4A69-8B43-C79599952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AA92F-75F0-45F2-940B-33776DCF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320C8-B901-464A-A914-791AB5AA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9DA6B-3E9A-4666-84D5-1ABA66EFE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39B7C-1527-4311-B5E6-DDD24E20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0F947-C287-410B-837A-6C5F29F1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35273-FC48-474E-8195-2D4656FC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11005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《统计学》讲义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  <a:p>
            <a:r>
              <a:t>描述性统计方法</a:t>
            </a:r>
          </a:p>
          <a:p>
            <a:r>
              <a:t>推论性统计方法</a:t>
            </a:r>
          </a:p>
          <a:p>
            <a:r>
              <a:t>多元统计分析初步</a:t>
            </a:r>
          </a:p>
          <a:p>
            <a:r>
              <a:t>时间序列分析与预测</a:t>
            </a:r>
          </a:p>
          <a:p>
            <a:r>
              <a:t>统计软件应用与实例分析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43" b="4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统计学是一门研究如何收集、整理、分析、解释和呈现数据的科学。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统计学在各个领域都有广泛的应用，如社会科学、医学、经济学等。它可以帮助我们更好地理解和解释数据，从而做出更明智的决策。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统计学作用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根据数据的特点和性质，数据类型可分为定量数据和定性数据。定量数据是可以量化的，如身高、体重等；定性数据则是描述性的，如性别、职业等。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数据的来源可以是多种多样的，包括调查问卷、实验数据、观测数据、政府统计数据等。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数据类型与来源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总体与样本概念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样本是从总体中随机抽取的一部分个体，用于代表总体进行研究。样本的选择应遵循随机性、代表性和可行性原则。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总体是研究对象的全体，具有相同的性质和特征。例如，研究某城市居民的收入水平，该城市的所有居民就构成了总体。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常见的抽样方法包括简单随机抽样、分层抽样、系统抽样和整群抽样等。不同的抽样方法适用于不同的研究场景和需求。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抽样误差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由于样本是从总体中随机抽取的，因此样本的统计量（如均值、比例等）与总体的参数之间可能存在差异，这种差异称为抽样误差。抽样误差是不可避免的，但可以通过增加样本量等方法来减小误差。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抽样方法与误差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描述性统计方法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频数分布表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直方图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9" b="9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频数分布表与直方图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用于展示数据分布的表格，列出各个不同数值（或数值区间）出现的次数。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一种图形化展示数据分布的方式，横轴表示数据范围，纵轴表示频数或频率，通过矩形的高度或面积来表示。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帮助了解数据的分布情况，如中心趋势、离散程度和偏态等。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中位数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众数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集中趋势度量：均值、中位数、众数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所有数值的总和除以数值的个数，反映数据的“平均水平”。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将一组数据从小到大排序后，位于中间位置的数，反映数据的“中等水平”。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帮助了解数据的中心趋势，但各自有不同的适用场景和优缺点。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一组数据中出现次数最多的数，反映数据的“最典型水平”。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四分位距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离散程度度量：方差、标准差、四分位距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各数值与均值之差的平方的平均数，反映数据分布的离散程度。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方差的平方根，与原始数据单位相同，更直观反映数据的波动情况。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上四分位数与下四分位数之差，反映中间50%数据的离散程度。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帮助了解数据的波动情况和离散程度，不同度量方法各有特点。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帮助了解数据分布的形状特点，对于进一步的数据分析和建模有重要意义。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偏态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数据分布形态偏向某一方向的程度，分为左偏和右偏。偏态系数可用于量化偏态程度。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峰态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数据分布形态的尖峭或扁平程度。峰态系数可用于量化峰态，正峰态表示分布尖峭，负峰态表示分布扁平。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数据形态识别：偏态与峰态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推论性统计方法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假设检验基本原理及步骤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选择适当的检验统计量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假设检验的步骤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提出原假设和备择假设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假设检验基本原理及步骤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假设检验基本原理及步骤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计算检验统计量的观测值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作出决策：拒绝或接受原假设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确定拒绝域和接受域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点估计方法</a:t>
            </a:r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矩估计法</a:t>
            </a:r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最大似然估计法</a:t>
            </a:r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最小二乘法</a:t>
            </a:r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参数估计方法：点估计与区间估计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参数估计方法：点估计与区间估计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区间估计方法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置信区间估计法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预测区间估计法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容忍区间估计法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https://d.book118.com/986211005012010043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2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2024-09-10T19:50:31.875</cp:lastPrinted>
  <dcterms:created xsi:type="dcterms:W3CDTF">2024-09-10T11:50:31Z</dcterms:created>
  <dcterms:modified xsi:type="dcterms:W3CDTF">2024-09-10T11:50:34Z</dcterms:modified>
</cp:coreProperties>
</file>