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2C86E-916F-4CBC-AB4F-1F7B0E081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554A5-4CFD-4A2C-82C1-47C73BB0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C1F89-56F7-44D9-85C9-3A818DCE3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90E0B-B5F5-4DAC-BDA4-39D0DB32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D342A-940F-4248-A1C5-15EFCD94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7FAEDD-6EF8-47F8-A3B6-7C22E1EA8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B1429-3480-4DA5-826D-F25BA592F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E0DA4-B923-4116-BCE7-84180135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F8B53-4090-44CD-829B-76B24DB7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8475-D9D5-473E-8726-FBE5A5CC1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9ABDF-49F2-47DD-ADF4-EF5CB272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12012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血液内科护理记录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血液内科护理记录的书写规范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血液内科护理是指针对血液系统疾病的预防、治疗和护理所采取的一系列措施，旨在提高患者的生活质量和治疗效果。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血液内科护理涉及多个学科领域，包括医学、护理、营养等，需要综合运用多种护理技能和知识，以提供全面、专业的护理服务。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血液内科护理的定义与特点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通过科学、专业的护理，可以帮助患者更好地配合治疗，提高治疗效果，加速康复进程。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针对患者的具体情况，提供个性化的护理方案，有助于改善患者的生活质量，减轻家庭和社会的负担。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875" b="1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通过科学的健康教育，帮助患者了解疾病预防知识，提高自我保健意识，降低疾病复发风险。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促进疾病预防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血液内科护理的重要性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血液内科护理的发展历程可以追溯到20世纪初，随着医学技术的不断进步，血液内科护理的理念和技术也不断更新和完善。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未来，随着医学科技的进步和人们对健康需求的不断提高，血液内科护理将更加注重个体化、精准化和智能化，以更好地满足患者的需求。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血液内科护理的历史与发展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血液内科护理的核心内容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血液内科疾病基础知识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血液系统概述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血液系统的组成、功能和作用，以及其在人体中的重要地位。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常见血液内科疾病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介绍白血病、淋巴瘤、骨髓瘤等常见血液内科疾病的病因、症状、诊断和治疗手段。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血液内科疾病的分类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根据疾病的性质和特点，将血液内科疾病分为急性和慢性、良性和恶性等类型，以便更好地进行护理和康复。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根据患者的病情和营养需求，制定合理的饮食计划，保证患者获得足够的营养和能量。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协助医生给患者按时按量地发放药物，并监督患者按时服药。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定期监测患者的生命体征、病情变化和自身认知情况，及时发现异常情况并采取相应措施。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血液内科疾病患者的日常护理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对患者进行心理评估，了解患者的心理状态和需求，以便更好地进行心理护理。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给予患者心理支持和鼓励，帮助患者树立信心，积极配合治疗和护理。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指导患者进行情绪调节，缓解焦虑、抑郁等不良情绪，促进患者的身心健康。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血液内科疾病患者的心理护理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指导患者进行适当的功能锻炼，促进患者的身体功能恢复和日常生活能力的提高。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对患者进行康复评估，了解患者的康复需求和目标，制定个性化的康复计划。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预防和处理患者在康复过程中可能出现的并发症，如感染、血栓等。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血液内科疾病患者的康复护理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https://d.book118.com/986212012110010100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2024-09-24T11:44:19.913</cp:lastPrinted>
  <dcterms:created xsi:type="dcterms:W3CDTF">2024-09-24T03:44:19Z</dcterms:created>
  <dcterms:modified xsi:type="dcterms:W3CDTF">2024-09-24T03:44:21Z</dcterms:modified>
</cp:coreProperties>
</file>