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243BB-199E-4CAE-A7DC-AD99A96DD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3F47A-6C07-41A5-8099-E9A968AF1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9E6DF-E1B6-4133-81B5-5BCCDE5C0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703EF-E501-4FF2-8D48-606AD4A79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8FFE65-07C3-409D-AD3C-20A55F2CF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6C1526-11E6-41B2-8904-1781BAFE9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4AED2E-CA49-47E5-9EE3-4532B2EFA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C9E0E-DC7D-4398-8284-63B3BD08C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AC96A-25DE-467E-8D32-35CF84353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D9A66-5818-41E2-95CD-1EC92BB81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B064C-94BC-4A7B-8ABA-D8129398D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1210101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子宫囊肿护理查房PPT课件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子宫囊肿概述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子宫囊肿的护理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子宫囊肿的预防与保健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子宫囊肿的并发症与处理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子宫囊肿患者心理护理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子宫囊肿概述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20" r="306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子宫囊肿是一种常见的妇科疾病，通常指在子宫内形成的囊性肿物。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根据病因和性质，子宫囊肿可分为生理性囊肿和病理性囊肿两类。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680" b="86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子宫囊肿的病因较为复杂，可能与内分泌失调、炎症、创伤等多种因素有关。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子宫囊肿的病理表现主要为子宫内出现囊性扩张的腺体，可能伴有炎症细胞浸润和组织增生。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子宫囊肿的临床表现因个体差异而异，常见症状包括下腹疼痛、痛经、月经不规律、阴道分泌物增多等。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子宫囊肿的诊断通常通过妇科检查、超声检查、病理活检等方法进行确诊。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7201" r="3720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子宫囊肿的护理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评估患者的心理状况，提供心理支持和疏导，缓解焦虑和恐惧情绪。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792" r="21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协助医生完成各项术前检查，确保手术顺利进行。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向患者及家属介绍手术相关知识，提高患者的认知度和配合度。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在手术过程中密切监测患者的生命体征，确保手术安全。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根据手术需要，协助医生完成各项手术操作。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协助医生手术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在手术过程中观察患者是否出现并发症，及时处理。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评估患者的疼痛程度，提供适当的疼痛缓解措施。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在手术后密切监测患者的生命体征，确保患者安全。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向患者及家属提供康复指导，促进患者术后恢复。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子宫囊肿的预防与保健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https://d.book118.com/986212101014010031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2024-08-29T11:07:36.120</cp:lastPrinted>
  <dcterms:created xsi:type="dcterms:W3CDTF">2024-08-29T03:07:36Z</dcterms:created>
  <dcterms:modified xsi:type="dcterms:W3CDTF">2024-08-29T03:07:38Z</dcterms:modified>
</cp:coreProperties>
</file>