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1F12C-903A-49AB-A131-90E262784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147AA-2799-4D32-9463-D67399BE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64C43-AD83-4A7B-9811-29A93AAD5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12D9B-C0C3-46D5-B133-C1097E99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CA6B1-A8CF-4FE0-9E9B-6BF363476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9F201C-B0EF-421C-AD10-122941AC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46426-C378-4666-B4D3-B4225CE6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0E355-3744-4ADA-81BF-166D7918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535C5-BBF8-4CB7-A5D9-1131EF79E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6FBA4-F799-442E-BBDC-DFEB33C18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158DA-B1D2-483D-A2D8-7973E11C3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12123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营销传播的概念和特征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营销传播的构成要素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营销传播的特征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营销传播的策略与技巧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营销传播概述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营销传播是营销策略中一个重要组成部分，它通过各种传播手段，将企业、品牌、产品或服务的信息传达给目标受众，以促进销售和品牌形象的提升。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营销传播不仅是一种单向的信息传递，而是一种双向的交流过程，它需要与受众进行有效的互动，以实现信息的有效传递和影响。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通过营销传播，企业可以将品牌、产品或服务的信息传递给更多的潜在客户，从而提高品牌的知名度和认知度。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营销传播能够激发消费者的购买欲望，提高销售量，是企业实现盈利的重要手段之一。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通过营销传播，企业可以向消费者传递品牌的核心价值观和独特卖点，从而建立品牌的形象和信誉。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2" b="16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营销传播的发展经历了广告、促销、公共关系、数字营销等不同阶段，每个阶段都有其独特的传播手段和特点。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随着科技的进步和消费者行为的变化，营销传播也在不断发展和演变，数字营销、社交媒体营销等新兴的传播方式逐渐成为主流。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营销传播的构成要素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传播者是指营销传播活动的发起者，是营销信息传递的起点。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传播者可以是企业、品牌、组织或个人，他们通过制定营销传播策略，生产和传递营销信息，以影响受众的态度和行为。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传播者的角色包括信息生产、信息传递和信息反馈，他们需要确保信息的准确性和有效性，并能够与受众进行有效的沟通。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468" r="64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传播内容是营销传播的核心，包括产品信息、品牌形象、促销活动等内容。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传播内容需要具有吸引力、针对性和独特性，能够引起受众的兴趣和关注，并传达出企业的核心价值和品牌形象。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传播内容的形式多种多样，包括文字、图片、视频、音频等，需要根据不同的传播渠道和受众特点进行选择和设计。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传播媒介是营销信息传递的载体，包括传统媒体、社交媒体、户外广告等多种形式。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不同的媒介具有不同的特点和优势，传播媒介的选择需要根据营销目标和受众特点进行权衡。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随着数字技术的发展，数字媒介在营销传播中的地位越来越重要，它能够实现精准定位和个性化推送，提高营销效果。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593" b="1159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传播媒介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在数字时代，受众的个性化需求更加突出，因此需要对受众进行细分和定位，实现精准营销。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传播受众是营销传播的目标群体，包括潜在客户、现有客户、影响者等。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了解受众的需求、兴趣和行为特点是制定有效营销传播策略的基础。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传播受众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传播效果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传播效果是指营销传播活动对受众态度和行为的影响程度。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传播效果的评价指标包括曝光率、点击率、转化率、品牌知名度和忠诚度等。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通过对传播效果进行监测和分析，可以评估营销传播活动的成功程度，并为企业改进和完善营销传播策略提供依据。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营销传播的特征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目标导向性是指营销传播始终以实现营销目标为出发点，通过各种传播手段将信息传递给目标受众，以达到促进销售、提升品牌形象等目的。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在目标导向性下，营销传播需要明确传播目标，制定传播策略，选择合适的传播渠道和方式，以确保信息的有效传递和目标的实现。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https://d.book118.com/986212123203010050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2024-09-16T04:20:07.404</cp:lastPrinted>
  <dcterms:created xsi:type="dcterms:W3CDTF">2024-09-15T20:20:07Z</dcterms:created>
  <dcterms:modified xsi:type="dcterms:W3CDTF">2024-09-15T20:20:09Z</dcterms:modified>
</cp:coreProperties>
</file>