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FBE8AA-0D39-42A3-A865-58A0125589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566D6F-C22B-48EA-B60F-92D9F6741F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B2F4E0-A352-4B6E-B53B-6F92423689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587CB2-4EF2-47F5-BC88-2A9E3328AD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E84BBF-79CB-425F-8300-E56B168608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775A53-9871-438E-B551-41EF80144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B9A84F-F36D-409E-93BD-4C41BE502B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249F9D-DB74-4CE5-A38C-64EFFD4B32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BDB71F-B12C-44A5-9568-55F55DE5A9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3F1CF8-376D-4CC8-A0BD-D6CD1E9894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9B83D0-7916-4D60-B558-46F2A42FE4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6215234035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构建安全网络学生与社会力量共同维护食品安全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食品安全现状分析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学生参与食品安全维护的方式与实践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社会力量在食品安全维护中的作用与实践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构建安全网络：学生与社会力量的合作与联动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展望未来：共同维护食品安全的挑战与机遇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背景与现状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食品安全问题频发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近年来，食品安全问题不断曝光，涉及农药残留、添加剂超标、假冒伪劣等多个方面，严重威胁人民群众身体健康。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社会关注度提高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随着消费者安全意识的提升和媒体的广泛报道，食品安全问题已成为社会关注的焦点。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政府加强监管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政府部门不断加大对食品安全的监管力度，完善法律法规，提高违法成本。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食品安全直接关系到人民群众的身体健康和生命安全，是民生工程的重要组成部分。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保障人民身体健康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458" r="15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" r="1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促进经济发展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208" r="12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食品安全问题容易引发社会恐慌和不稳定因素，加强食品安全工作有助于维护社会和谐稳定。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食品安全是食品产业可持续发展的基础，有助于提高食品质量和竞争力，推动经济健康发展。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667" r="1366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作为未来的社会建设者和消费者，学生应该树立正确的食品安全观念，学习食品安全知识，积极参与食品安全宣传和实践活动。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包括企业、社会组织、媒体等各方力量应该积极参与食品安全工作，加强自律和监管，推动食品安全社会共治。同时，应该加强与政府部门的沟通和协作，共同构建食品安全防线。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社会力量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学生与社会力量的角色与责任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食品安全现状分析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2008年，中国奶制品行业爆发三聚氰胺事件，大量婴幼儿因食用受污染奶粉而患病，引发社会广泛关注。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三聚氰胺事件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近年来，瘦肉精等违禁药物在养殖业中的使用屡禁不止，对人体健康造成严重威胁。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瘦肉精事件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750" r="11750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地沟油是指从餐厨垃圾中提取的劣质油脂，曾在中国多个地区被用作食用油，对人体健康危害极大。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地沟油事件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食品安全事件回顾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农业生产中过量使用农药、化肥等化学物质，导致食品源头污染严重。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0750" r="107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292" r="329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8000" r="80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源头污染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部分食品加工企业存在卫生条件差、使用劣质原料等问题，导致食品在加工环节受到污染。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加工环节问题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食品在流通环节中，由于监管不力，存在过期、变质食品继续销售等问题。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流通环节监管不力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当前食品安全面临的挑战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《中华人民共和国食品安全法》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中国政府于2009年颁布了《中华人民共和国食品安全法》，对食品生产和加工、食品销售和餐饮服务等环节进行了全面规范。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9417" r="941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食品安全标准体系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中国政府建立了完善的食品安全标准体系，包括国家标准、行业标准和地方标准等，确保食品质量和安全。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食品安全监管体制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中国政府建立了从中央到地方的食品安全监管体制，各级监管部门负责对本辖区内的食品生产和经营活动进行监督检查。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食品安全法规与政策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学生参与食品安全维护的方式与实践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学生可以组织或参与由专业人士主讲的食品安全知识讲座，了解食品安全的基本概念和原则，提高食品安全意识。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开展食品安全知识讲座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学生可以制作食品安全宣传海报、传单等，向校园内外的人群发放，普及食品安全知识。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制作和发放宣传资料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学生可以通过微博、微信等社交媒体平台，发布食品安全相关信息，扩大宣传覆盖面。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利用社交媒体宣传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学生参与食品安全宣传与教育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417" r="144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关注食品安全事件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学生可以关注食品安全事件的发展动态，及时向身边人群传达相关信息，提高警惕性。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参与食品安全检查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学生可以协助学校或相关部门进行食品安全检查，对食品生产、加工、销售等环节进行监督。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发现并举报问题食品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学生在日常生活中发现存在安全问题的食品，可以积极向相关部门举报，维护公众健康。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学生参与食品安全监督与举报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https://d.book118.com/986215234035010045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2024-09-13T21:36:13.853</cp:lastPrinted>
  <dcterms:created xsi:type="dcterms:W3CDTF">2024-09-13T13:36:13Z</dcterms:created>
  <dcterms:modified xsi:type="dcterms:W3CDTF">2024-09-13T13:36:15Z</dcterms:modified>
</cp:coreProperties>
</file>