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04D88-93F1-4DB1-9DBA-D0DE137F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E3FC3-92D8-4444-A3D0-154F7F80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D9219-2680-49AC-91AA-01A585C2D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EEF9B-00F1-447B-8809-37672314F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ABF78C-62DC-42D4-987A-A55B3D2C3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C7BAFA-9A8D-409A-A2FB-8A878F87A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FF2F3-0685-4FBC-88CD-F05908D0C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BABAE-C7A5-47CB-AB3A-ABA543947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6437E-45F9-4288-8033-7E04C5CEA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519EE-7302-4EBE-A772-A427F7F3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31CBC-0F12-4806-9015-A1AEF5753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240121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旅游质监所年终工作总结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工作问题与改进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通过监管和执法，维护旅游市场秩序，保障游客和旅游企业的合法权益。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7" r="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保障旅游市场秩序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推动旅游企业提升服务质量，增强游客满意度，提升旅游整体形象。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提高旅游服务质量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0208" r="10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750" r="12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为旅游业的发展提供有力保障，推动旅游业持续、健康、快速发展。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促进旅游业发展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30" b="103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135" r="313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加强对旅游市场的日常监管，对旅游企业进行定期检查和随机抽查，及时发现和纠正违法违规行为。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旅游市场监管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开展旅游服务质量评估工作，对旅游企业的服务质量和设施进行全面评价，为游客提供参考依据。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旅游服务质量评估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及时处理游客投诉和纠纷，维护游客的合法权益，促进旅游市场的和谐稳定。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投诉处理与纠纷调解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加强政策宣传和培训工作，提高旅游企业和从业人员的法律意识和业务水平。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政策宣传与培训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通过加强监管和执法，旅游市场秩序明显好转，违法违规行为得到有效遏制。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旅游市场秩序明显好转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通过开展服务质量评估和培训工作，旅游企业服务质量和设施水平得到显著提升，游客满意度明显提高。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旅游服务质量显著提升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投诉处理及时有效，纠纷调解成功率较高，游客的合法权益得到有效维护。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投诉处理及时有效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政策宣传和培训工作取得显著效果，旅游企业和从业人员的法律意识和业务水平得到明显提高。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政策宣传与培训效果显著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全年共开展旅游市场检查XX余次，有效维护了旅游市场的秩序。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监管力度加强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违规行为处罚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监管机制完善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对发现的违规行为依法依规进行了处理，起到了震慑作用。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建立了更加完善的旅游市场监管机制，提高了监管效率。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旅游市场监管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制定并完善了旅游服务标准，为提升服务质量提供了依据。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组织开展了多期旅游服务人员培训班，提高了服务水平。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服务培训开展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对各旅游企业的服务质量进行了评估，促进了服务质量的提升。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994" b="8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0531" b="2053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旅游安全保障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建立了完善的旅游安全管理制度，明确了安全责任。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安全检查落实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定期开展旅游安全检查，及时发现并处理安全隐患。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安全宣传教育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加强了旅游安全宣传教育，提高了游客的安全意识。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投诉处理及时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对收到的投诉及时进行处理，有效维护了游客的权益。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投诉渠道畅通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设立了专门的旅游投诉渠道，方便游客进行投诉。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投诉分析反馈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对投诉进行了分析总结，为改进工作提供了依据。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旅游投诉处理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工作问题与改进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https://d.book118.com/986224012104010103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2024-09-28T16:28:31.616</cp:lastPrinted>
  <dcterms:created xsi:type="dcterms:W3CDTF">2024-09-28T08:28:31Z</dcterms:created>
  <dcterms:modified xsi:type="dcterms:W3CDTF">2024-09-28T08:28:33Z</dcterms:modified>
</cp:coreProperties>
</file>